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63" r:id="rId5"/>
    <p:sldId id="264" r:id="rId6"/>
    <p:sldId id="266" r:id="rId7"/>
    <p:sldId id="267" r:id="rId8"/>
    <p:sldId id="259" r:id="rId9"/>
    <p:sldId id="268" r:id="rId10"/>
    <p:sldId id="269" r:id="rId11"/>
    <p:sldId id="270" r:id="rId12"/>
    <p:sldId id="272" r:id="rId13"/>
    <p:sldId id="260" r:id="rId14"/>
    <p:sldId id="274" r:id="rId15"/>
    <p:sldId id="275" r:id="rId16"/>
    <p:sldId id="276" r:id="rId17"/>
    <p:sldId id="277" r:id="rId18"/>
    <p:sldId id="278" r:id="rId19"/>
    <p:sldId id="261" r:id="rId20"/>
    <p:sldId id="279" r:id="rId21"/>
    <p:sldId id="280" r:id="rId22"/>
    <p:sldId id="281" r:id="rId23"/>
    <p:sldId id="282" r:id="rId24"/>
    <p:sldId id="283" r:id="rId25"/>
    <p:sldId id="4007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2" autoAdjust="0"/>
    <p:restoredTop sz="94626" autoAdjust="0"/>
  </p:normalViewPr>
  <p:slideViewPr>
    <p:cSldViewPr snapToGrid="0">
      <p:cViewPr varScale="1">
        <p:scale>
          <a:sx n="161" d="100"/>
          <a:sy n="161" d="100"/>
        </p:scale>
        <p:origin x="944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0196-8BE4-574D-9546-94BD3A739419}" type="datetimeFigureOut">
              <a:rPr lang="tr-TR" smtClean="0"/>
              <a:t>15.04.2020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F17F4-71E4-1D42-824D-DA50DD2E529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229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32" name="Google Shape;113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72924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r-TR" altLang="zh-CN" dirty="0"/>
              <a:t>www.freepptbackgrounds.net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72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992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172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">
  <p:cSld name="3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dt" idx="10"/>
          </p:nvPr>
        </p:nvSpPr>
        <p:spPr>
          <a:xfrm>
            <a:off x="457201" y="4767265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ftr" idx="11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4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Clr>
                <a:srgbClr val="888888"/>
              </a:buClr>
              <a:buSzPts val="1800"/>
              <a:buFont typeface="Calibri"/>
              <a:buNone/>
              <a:defRPr sz="134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1194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625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652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844771" y="474565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1314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183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82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22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85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26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42BE0-E812-4476-AA1F-B55945672A27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9A96A-0815-40A2-B8E4-7B95908F9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23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eepptbackgrounds.net/music" TargetMode="External"/><Relationship Id="rId13" Type="http://schemas.openxmlformats.org/officeDocument/2006/relationships/hyperlink" Target="https://www.freepptbackgrounds.net/flags" TargetMode="External"/><Relationship Id="rId18" Type="http://schemas.openxmlformats.org/officeDocument/2006/relationships/hyperlink" Target="https://www.freepptbackgrounds.net/technologies" TargetMode="External"/><Relationship Id="rId3" Type="http://schemas.openxmlformats.org/officeDocument/2006/relationships/hyperlink" Target="https://www.freepptbackgrounds.net/browse" TargetMode="External"/><Relationship Id="rId7" Type="http://schemas.openxmlformats.org/officeDocument/2006/relationships/hyperlink" Target="https://www.freepptbackgrounds.net/business-finance" TargetMode="External"/><Relationship Id="rId12" Type="http://schemas.openxmlformats.org/officeDocument/2006/relationships/hyperlink" Target="https://www.freepptbackgrounds.net/food-drink" TargetMode="External"/><Relationship Id="rId17" Type="http://schemas.openxmlformats.org/officeDocument/2006/relationships/hyperlink" Target="https://www.freepptbackgrounds.net/sports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www.freepptbackgrounds.net/religious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freepptbackgrounds.net/love" TargetMode="External"/><Relationship Id="rId11" Type="http://schemas.openxmlformats.org/officeDocument/2006/relationships/hyperlink" Target="https://www.freepptbackgrounds.net/flowers" TargetMode="External"/><Relationship Id="rId5" Type="http://schemas.openxmlformats.org/officeDocument/2006/relationships/hyperlink" Target="https://www.freepptbackgrounds.net/animals-wildlife" TargetMode="External"/><Relationship Id="rId15" Type="http://schemas.openxmlformats.org/officeDocument/2006/relationships/hyperlink" Target="https://www.freepptbackgrounds.net/nature" TargetMode="External"/><Relationship Id="rId10" Type="http://schemas.openxmlformats.org/officeDocument/2006/relationships/hyperlink" Target="https://www.freepptbackgrounds.net/education" TargetMode="External"/><Relationship Id="rId19" Type="http://schemas.openxmlformats.org/officeDocument/2006/relationships/hyperlink" Target="https://www.freepptbackgrounds.net/car-transportation" TargetMode="External"/><Relationship Id="rId4" Type="http://schemas.openxmlformats.org/officeDocument/2006/relationships/hyperlink" Target="https://www.freepptbackgrounds.net/abstract" TargetMode="External"/><Relationship Id="rId9" Type="http://schemas.openxmlformats.org/officeDocument/2006/relationships/hyperlink" Target="https://www.freepptbackgrounds.net/christmas" TargetMode="External"/><Relationship Id="rId14" Type="http://schemas.openxmlformats.org/officeDocument/2006/relationships/hyperlink" Target="https://www.freepptbackgrounds.net/healthcare-medica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2127437" y="4720708"/>
            <a:ext cx="50967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www.freepptbackgrounds.net</a:t>
            </a:r>
            <a:endParaRPr lang="zh-CN" altLang="en-US" sz="10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152400" y="3453481"/>
            <a:ext cx="8839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tr-TR" altLang="zh-CN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Powerpoint</a:t>
            </a:r>
            <a:r>
              <a:rPr lang="tr-TR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tr-TR" altLang="zh-CN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Template</a:t>
            </a:r>
            <a:r>
              <a:rPr lang="tr-TR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endParaRPr lang="zh-CN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TextBox 10"/>
          <p:cNvSpPr txBox="1"/>
          <p:nvPr/>
        </p:nvSpPr>
        <p:spPr>
          <a:xfrm>
            <a:off x="1261107" y="2694486"/>
            <a:ext cx="6829370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tr-TR" altLang="zh-CN" sz="5400" b="1" cap="al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cs typeface="Arial" panose="020B0604020202020204" pitchFamily="34" charset="0"/>
              </a:rPr>
              <a:t>Analysıs</a:t>
            </a:r>
            <a:r>
              <a:rPr lang="tr-TR" altLang="zh-CN" sz="54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tr-TR" altLang="zh-CN" sz="5400" b="1" cap="al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cs typeface="Arial" panose="020B0604020202020204" pitchFamily="34" charset="0"/>
              </a:rPr>
              <a:t>consultant</a:t>
            </a:r>
            <a:endParaRPr lang="zh-CN" altLang="en-US" sz="54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51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7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16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1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01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76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5" grpId="1"/>
          <p:bldP spid="6" grpId="0"/>
          <p:bldP spid="6" grpId="1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16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1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01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76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5" grpId="1"/>
          <p:bldP spid="6" grpId="0"/>
          <p:bldP spid="6" grpId="1"/>
          <p:bldP spid="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4"/>
          <p:cNvSpPr>
            <a:spLocks/>
          </p:cNvSpPr>
          <p:nvPr/>
        </p:nvSpPr>
        <p:spPr bwMode="auto">
          <a:xfrm rot="5400000">
            <a:off x="1514991" y="1637935"/>
            <a:ext cx="1038057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569" kern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24"/>
          <p:cNvSpPr>
            <a:spLocks/>
          </p:cNvSpPr>
          <p:nvPr/>
        </p:nvSpPr>
        <p:spPr bwMode="auto">
          <a:xfrm rot="5400000">
            <a:off x="3208258" y="1637935"/>
            <a:ext cx="1038057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569" kern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24"/>
          <p:cNvSpPr>
            <a:spLocks/>
          </p:cNvSpPr>
          <p:nvPr/>
        </p:nvSpPr>
        <p:spPr bwMode="auto">
          <a:xfrm rot="5400000">
            <a:off x="4901525" y="1637935"/>
            <a:ext cx="1038057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569" kern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rot="5400000">
            <a:off x="6594792" y="1637935"/>
            <a:ext cx="1038057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569" kern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28"/>
          <p:cNvGrpSpPr/>
          <p:nvPr/>
        </p:nvGrpSpPr>
        <p:grpSpPr>
          <a:xfrm>
            <a:off x="1618115" y="1925287"/>
            <a:ext cx="445482" cy="445482"/>
            <a:chOff x="1316879" y="4254550"/>
            <a:chExt cx="684000" cy="684000"/>
          </a:xfrm>
        </p:grpSpPr>
        <p:sp>
          <p:nvSpPr>
            <p:cNvPr id="13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59554" tIns="29777" rIns="59554" bIns="297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569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29"/>
          <p:cNvGrpSpPr/>
          <p:nvPr/>
        </p:nvGrpSpPr>
        <p:grpSpPr>
          <a:xfrm>
            <a:off x="3312479" y="1925287"/>
            <a:ext cx="445482" cy="445482"/>
            <a:chOff x="3401741" y="4254550"/>
            <a:chExt cx="684000" cy="684000"/>
          </a:xfrm>
        </p:grpSpPr>
        <p:sp>
          <p:nvSpPr>
            <p:cNvPr id="16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59554" tIns="29777" rIns="59554" bIns="297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569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30"/>
          <p:cNvGrpSpPr/>
          <p:nvPr/>
        </p:nvGrpSpPr>
        <p:grpSpPr>
          <a:xfrm>
            <a:off x="5006843" y="1925287"/>
            <a:ext cx="445482" cy="445482"/>
            <a:chOff x="6006611" y="4240036"/>
            <a:chExt cx="684000" cy="684000"/>
          </a:xfrm>
        </p:grpSpPr>
        <p:sp>
          <p:nvSpPr>
            <p:cNvPr id="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59554" tIns="29777" rIns="59554" bIns="297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569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31"/>
          <p:cNvGrpSpPr/>
          <p:nvPr/>
        </p:nvGrpSpPr>
        <p:grpSpPr>
          <a:xfrm>
            <a:off x="6696019" y="1925287"/>
            <a:ext cx="445482" cy="445482"/>
            <a:chOff x="8794034" y="4283578"/>
            <a:chExt cx="684000" cy="684000"/>
          </a:xfrm>
        </p:grpSpPr>
        <p:sp>
          <p:nvSpPr>
            <p:cNvPr id="22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59554" tIns="29777" rIns="59554" bIns="297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569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1281006" y="3092828"/>
            <a:ext cx="1147548" cy="27571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281007" y="3375725"/>
            <a:ext cx="1457114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Is the color of gold, butter  and ripe lemons.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019893" y="3092828"/>
            <a:ext cx="1147548" cy="27571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Suggest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019893" y="3375725"/>
            <a:ext cx="1457114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Is the color of gold, butter  and ripe lemons.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713963" y="3092828"/>
            <a:ext cx="1147548" cy="27571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tr-TR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Transport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713963" y="3375725"/>
            <a:ext cx="1457114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Is the color of gold, butter  and ripe lemons.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6408032" y="3092828"/>
            <a:ext cx="1147548" cy="27571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Conferences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408033" y="3375725"/>
            <a:ext cx="1457114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Is the color of gold, butter  and ripe lemons.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33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Comparison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34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404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6"/>
          <p:cNvGrpSpPr/>
          <p:nvPr/>
        </p:nvGrpSpPr>
        <p:grpSpPr>
          <a:xfrm>
            <a:off x="1170082" y="1686255"/>
            <a:ext cx="3378793" cy="2882500"/>
            <a:chOff x="3534332" y="1723527"/>
            <a:chExt cx="5122595" cy="4370164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157"/>
          <p:cNvSpPr/>
          <p:nvPr/>
        </p:nvSpPr>
        <p:spPr>
          <a:xfrm>
            <a:off x="5135718" y="2856122"/>
            <a:ext cx="3034715" cy="245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Rectangle 158"/>
          <p:cNvSpPr/>
          <p:nvPr/>
        </p:nvSpPr>
        <p:spPr>
          <a:xfrm>
            <a:off x="5135718" y="2856122"/>
            <a:ext cx="1517358" cy="2458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5238344" y="2870651"/>
            <a:ext cx="537609" cy="276217"/>
          </a:xfrm>
          <a:prstGeom prst="rect">
            <a:avLst/>
          </a:prstGeom>
          <a:noFill/>
        </p:spPr>
        <p:txBody>
          <a:bodyPr vert="horz" wrap="square" lIns="91430" tIns="45714" rIns="91430" bIns="45714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996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996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Rectangle 160"/>
          <p:cNvSpPr/>
          <p:nvPr/>
        </p:nvSpPr>
        <p:spPr>
          <a:xfrm>
            <a:off x="5135718" y="3965934"/>
            <a:ext cx="3034715" cy="245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161"/>
          <p:cNvSpPr/>
          <p:nvPr/>
        </p:nvSpPr>
        <p:spPr>
          <a:xfrm>
            <a:off x="5135719" y="3965934"/>
            <a:ext cx="1249587" cy="245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5238344" y="3981472"/>
            <a:ext cx="537609" cy="276217"/>
          </a:xfrm>
          <a:prstGeom prst="rect">
            <a:avLst/>
          </a:prstGeom>
          <a:noFill/>
        </p:spPr>
        <p:txBody>
          <a:bodyPr vert="horz" wrap="square" lIns="91430" tIns="45714" rIns="91430" bIns="45714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996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57" name="Rectangle 163"/>
          <p:cNvSpPr/>
          <p:nvPr/>
        </p:nvSpPr>
        <p:spPr>
          <a:xfrm>
            <a:off x="5135718" y="3593808"/>
            <a:ext cx="3034715" cy="245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164"/>
          <p:cNvSpPr/>
          <p:nvPr/>
        </p:nvSpPr>
        <p:spPr>
          <a:xfrm>
            <a:off x="5135719" y="3593808"/>
            <a:ext cx="2261161" cy="2458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5238344" y="3608337"/>
            <a:ext cx="537609" cy="276217"/>
          </a:xfrm>
          <a:prstGeom prst="rect">
            <a:avLst/>
          </a:prstGeom>
          <a:noFill/>
        </p:spPr>
        <p:txBody>
          <a:bodyPr vert="horz" wrap="square" lIns="91430" tIns="45714" rIns="91430" bIns="45714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996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60" name="Rectangle 166"/>
          <p:cNvSpPr/>
          <p:nvPr/>
        </p:nvSpPr>
        <p:spPr>
          <a:xfrm>
            <a:off x="5135718" y="3222047"/>
            <a:ext cx="3034715" cy="245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167"/>
          <p:cNvSpPr/>
          <p:nvPr/>
        </p:nvSpPr>
        <p:spPr>
          <a:xfrm>
            <a:off x="5135719" y="3222047"/>
            <a:ext cx="1785127" cy="245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5238344" y="3236577"/>
            <a:ext cx="537609" cy="276217"/>
          </a:xfrm>
          <a:prstGeom prst="rect">
            <a:avLst/>
          </a:prstGeom>
          <a:noFill/>
        </p:spPr>
        <p:txBody>
          <a:bodyPr vert="horz" wrap="square" lIns="91430" tIns="45714" rIns="91430" bIns="45714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996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63" name="Group 169"/>
          <p:cNvGrpSpPr/>
          <p:nvPr/>
        </p:nvGrpSpPr>
        <p:grpSpPr>
          <a:xfrm>
            <a:off x="4760873" y="3209974"/>
            <a:ext cx="248692" cy="249117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64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176"/>
          <p:cNvGrpSpPr/>
          <p:nvPr/>
        </p:nvGrpSpPr>
        <p:grpSpPr>
          <a:xfrm>
            <a:off x="4782508" y="3972439"/>
            <a:ext cx="211329" cy="241460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1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181"/>
          <p:cNvGrpSpPr/>
          <p:nvPr/>
        </p:nvGrpSpPr>
        <p:grpSpPr>
          <a:xfrm>
            <a:off x="4805888" y="2852232"/>
            <a:ext cx="170896" cy="249117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6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84"/>
          <p:cNvGrpSpPr/>
          <p:nvPr/>
        </p:nvGrpSpPr>
        <p:grpSpPr>
          <a:xfrm>
            <a:off x="4792242" y="3591206"/>
            <a:ext cx="186624" cy="249117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9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TextBox 187"/>
          <p:cNvSpPr txBox="1"/>
          <p:nvPr/>
        </p:nvSpPr>
        <p:spPr>
          <a:xfrm>
            <a:off x="4731685" y="1647119"/>
            <a:ext cx="1054259" cy="34494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Split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191"/>
          <p:cNvSpPr/>
          <p:nvPr/>
        </p:nvSpPr>
        <p:spPr>
          <a:xfrm>
            <a:off x="5135718" y="4321731"/>
            <a:ext cx="3034715" cy="245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192"/>
          <p:cNvSpPr/>
          <p:nvPr/>
        </p:nvSpPr>
        <p:spPr>
          <a:xfrm>
            <a:off x="5135718" y="4321731"/>
            <a:ext cx="2817703" cy="245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75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Content Placeholder 2"/>
          <p:cNvSpPr txBox="1">
            <a:spLocks/>
          </p:cNvSpPr>
          <p:nvPr/>
        </p:nvSpPr>
        <p:spPr>
          <a:xfrm>
            <a:off x="5238344" y="4336260"/>
            <a:ext cx="537609" cy="276217"/>
          </a:xfrm>
          <a:prstGeom prst="rect">
            <a:avLst/>
          </a:prstGeom>
          <a:noFill/>
        </p:spPr>
        <p:txBody>
          <a:bodyPr vert="horz" wrap="square" lIns="91430" tIns="45714" rIns="91430" bIns="45714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996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sz="996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5" name="Group 194"/>
          <p:cNvGrpSpPr/>
          <p:nvPr/>
        </p:nvGrpSpPr>
        <p:grpSpPr>
          <a:xfrm>
            <a:off x="4786768" y="4332573"/>
            <a:ext cx="222797" cy="237839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6" tIns="14286" rIns="14286" bIns="14286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7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9" name="TextBox 198"/>
          <p:cNvSpPr txBox="1"/>
          <p:nvPr/>
        </p:nvSpPr>
        <p:spPr>
          <a:xfrm>
            <a:off x="4755414" y="1973583"/>
            <a:ext cx="3521234" cy="276079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use well-known development methodologies</a:t>
            </a:r>
          </a:p>
        </p:txBody>
      </p:sp>
      <p:grpSp>
        <p:nvGrpSpPr>
          <p:cNvPr id="90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91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Comparison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92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317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/>
      <p:bldP spid="54" grpId="0" animBg="1"/>
      <p:bldP spid="55" grpId="0" animBg="1"/>
      <p:bldP spid="56" grpId="0"/>
      <p:bldP spid="57" grpId="0" animBg="1"/>
      <p:bldP spid="58" grpId="0" animBg="1"/>
      <p:bldP spid="59" grpId="0"/>
      <p:bldP spid="60" grpId="0" animBg="1"/>
      <p:bldP spid="61" grpId="0" animBg="1"/>
      <p:bldP spid="62" grpId="0"/>
      <p:bldP spid="81" grpId="0"/>
      <p:bldP spid="82" grpId="0" animBg="1"/>
      <p:bldP spid="83" grpId="0" animBg="1"/>
      <p:bldP spid="84" grpId="0"/>
      <p:bldP spid="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EditPoints="1"/>
          </p:cNvSpPr>
          <p:nvPr/>
        </p:nvSpPr>
        <p:spPr bwMode="auto">
          <a:xfrm>
            <a:off x="3041839" y="1291608"/>
            <a:ext cx="3060322" cy="3057148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35"/>
              <a:gd name="T103" fmla="*/ 0 h 935"/>
              <a:gd name="T104" fmla="*/ 935 w 935"/>
              <a:gd name="T105" fmla="*/ 935 h 93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chemeClr val="bg1">
              <a:lumMod val="65000"/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051366" y="3307484"/>
            <a:ext cx="887303" cy="885716"/>
          </a:xfrm>
          <a:prstGeom prst="ellipse">
            <a:avLst/>
          </a:prstGeom>
          <a:solidFill>
            <a:srgbClr val="ED7D3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3129" dirty="0">
                <a:solidFill>
                  <a:schemeClr val="bg1"/>
                </a:solidFill>
                <a:latin typeface="+mj-lt"/>
              </a:rPr>
              <a:t>04</a:t>
            </a:r>
            <a:endParaRPr lang="zh-CN" altLang="en-US" sz="312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208508" y="1466212"/>
            <a:ext cx="884128" cy="882541"/>
          </a:xfrm>
          <a:prstGeom prst="ellipse">
            <a:avLst/>
          </a:prstGeom>
          <a:solidFill>
            <a:srgbClr val="5B9BD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3129" dirty="0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312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051366" y="1466212"/>
            <a:ext cx="887303" cy="882541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3129" dirty="0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312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3208508" y="3307484"/>
            <a:ext cx="884128" cy="885716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3129" dirty="0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3129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5"/>
          <p:cNvGrpSpPr>
            <a:grpSpLocks/>
          </p:cNvGrpSpPr>
          <p:nvPr/>
        </p:nvGrpSpPr>
        <p:grpSpPr bwMode="auto">
          <a:xfrm>
            <a:off x="6292638" y="3452834"/>
            <a:ext cx="219048" cy="219048"/>
            <a:chOff x="0" y="0"/>
            <a:chExt cx="205" cy="206"/>
          </a:xfrm>
          <a:solidFill>
            <a:srgbClr val="ED7D31"/>
          </a:solidFill>
        </p:grpSpPr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2641839" y="1575054"/>
            <a:ext cx="219048" cy="219048"/>
            <a:chOff x="0" y="0"/>
            <a:chExt cx="205" cy="206"/>
          </a:xfrm>
          <a:solidFill>
            <a:srgbClr val="5B9BD5"/>
          </a:solidFill>
        </p:grpSpPr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0 w 205"/>
                <a:gd name="T1" fmla="*/ 0 h 206"/>
                <a:gd name="T2" fmla="*/ 0 w 205"/>
                <a:gd name="T3" fmla="*/ 206 h 206"/>
                <a:gd name="T4" fmla="*/ 205 w 205"/>
                <a:gd name="T5" fmla="*/ 206 h 206"/>
                <a:gd name="T6" fmla="*/ 205 w 205"/>
                <a:gd name="T7" fmla="*/ 0 h 206"/>
                <a:gd name="T8" fmla="*/ 0 w 205"/>
                <a:gd name="T9" fmla="*/ 0 h 206"/>
                <a:gd name="T10" fmla="*/ 188 w 205"/>
                <a:gd name="T11" fmla="*/ 188 h 206"/>
                <a:gd name="T12" fmla="*/ 17 w 205"/>
                <a:gd name="T13" fmla="*/ 188 h 206"/>
                <a:gd name="T14" fmla="*/ 17 w 205"/>
                <a:gd name="T15" fmla="*/ 17 h 206"/>
                <a:gd name="T16" fmla="*/ 188 w 205"/>
                <a:gd name="T17" fmla="*/ 17 h 206"/>
                <a:gd name="T18" fmla="*/ 188 w 205"/>
                <a:gd name="T19" fmla="*/ 188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206"/>
                <a:gd name="T32" fmla="*/ 205 w 205"/>
                <a:gd name="T33" fmla="*/ 206 h 2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206">
                  <a:moveTo>
                    <a:pt x="0" y="0"/>
                  </a:moveTo>
                  <a:lnTo>
                    <a:pt x="0" y="206"/>
                  </a:lnTo>
                  <a:lnTo>
                    <a:pt x="205" y="206"/>
                  </a:lnTo>
                  <a:lnTo>
                    <a:pt x="205" y="0"/>
                  </a:lnTo>
                  <a:lnTo>
                    <a:pt x="0" y="0"/>
                  </a:lnTo>
                  <a:close/>
                  <a:moveTo>
                    <a:pt x="188" y="188"/>
                  </a:moveTo>
                  <a:lnTo>
                    <a:pt x="17" y="188"/>
                  </a:lnTo>
                  <a:lnTo>
                    <a:pt x="17" y="17"/>
                  </a:lnTo>
                  <a:lnTo>
                    <a:pt x="188" y="17"/>
                  </a:lnTo>
                  <a:lnTo>
                    <a:pt x="188" y="1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48" y="60"/>
              <a:ext cx="112" cy="90"/>
            </a:xfrm>
            <a:custGeom>
              <a:avLst/>
              <a:gdLst>
                <a:gd name="T0" fmla="*/ 112 w 112"/>
                <a:gd name="T1" fmla="*/ 12 h 90"/>
                <a:gd name="T2" fmla="*/ 99 w 112"/>
                <a:gd name="T3" fmla="*/ 0 h 90"/>
                <a:gd name="T4" fmla="*/ 44 w 112"/>
                <a:gd name="T5" fmla="*/ 66 h 90"/>
                <a:gd name="T6" fmla="*/ 10 w 112"/>
                <a:gd name="T7" fmla="*/ 38 h 90"/>
                <a:gd name="T8" fmla="*/ 0 w 112"/>
                <a:gd name="T9" fmla="*/ 53 h 90"/>
                <a:gd name="T10" fmla="*/ 47 w 112"/>
                <a:gd name="T11" fmla="*/ 90 h 90"/>
                <a:gd name="T12" fmla="*/ 112 w 112"/>
                <a:gd name="T13" fmla="*/ 12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2"/>
                <a:gd name="T22" fmla="*/ 0 h 90"/>
                <a:gd name="T23" fmla="*/ 112 w 112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2" h="90">
                  <a:moveTo>
                    <a:pt x="112" y="12"/>
                  </a:moveTo>
                  <a:lnTo>
                    <a:pt x="99" y="0"/>
                  </a:lnTo>
                  <a:lnTo>
                    <a:pt x="44" y="66"/>
                  </a:lnTo>
                  <a:lnTo>
                    <a:pt x="10" y="38"/>
                  </a:lnTo>
                  <a:lnTo>
                    <a:pt x="0" y="53"/>
                  </a:lnTo>
                  <a:lnTo>
                    <a:pt x="47" y="90"/>
                  </a:lnTo>
                  <a:lnTo>
                    <a:pt x="11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Group 23"/>
          <p:cNvGrpSpPr>
            <a:grpSpLocks/>
          </p:cNvGrpSpPr>
          <p:nvPr/>
        </p:nvGrpSpPr>
        <p:grpSpPr bwMode="auto">
          <a:xfrm>
            <a:off x="2641839" y="3436961"/>
            <a:ext cx="219048" cy="222222"/>
            <a:chOff x="0" y="0"/>
            <a:chExt cx="205" cy="208"/>
          </a:xfrm>
          <a:solidFill>
            <a:schemeClr val="bg1">
              <a:lumMod val="50000"/>
            </a:schemeClr>
          </a:solidFill>
        </p:grpSpPr>
        <p:sp>
          <p:nvSpPr>
            <p:cNvPr id="22" name="Freeform 24"/>
            <p:cNvSpPr>
              <a:spLocks noEditPoints="1"/>
            </p:cNvSpPr>
            <p:nvPr/>
          </p:nvSpPr>
          <p:spPr bwMode="auto">
            <a:xfrm>
              <a:off x="0" y="0"/>
              <a:ext cx="205" cy="208"/>
            </a:xfrm>
            <a:custGeom>
              <a:avLst/>
              <a:gdLst>
                <a:gd name="T0" fmla="*/ 136 w 140"/>
                <a:gd name="T1" fmla="*/ 55 h 141"/>
                <a:gd name="T2" fmla="*/ 122 w 140"/>
                <a:gd name="T3" fmla="*/ 46 h 141"/>
                <a:gd name="T4" fmla="*/ 127 w 140"/>
                <a:gd name="T5" fmla="*/ 29 h 141"/>
                <a:gd name="T6" fmla="*/ 106 w 140"/>
                <a:gd name="T7" fmla="*/ 14 h 141"/>
                <a:gd name="T8" fmla="*/ 90 w 140"/>
                <a:gd name="T9" fmla="*/ 17 h 141"/>
                <a:gd name="T10" fmla="*/ 81 w 140"/>
                <a:gd name="T11" fmla="*/ 2 h 141"/>
                <a:gd name="T12" fmla="*/ 55 w 140"/>
                <a:gd name="T13" fmla="*/ 6 h 141"/>
                <a:gd name="T14" fmla="*/ 46 w 140"/>
                <a:gd name="T15" fmla="*/ 19 h 141"/>
                <a:gd name="T16" fmla="*/ 29 w 140"/>
                <a:gd name="T17" fmla="*/ 14 h 141"/>
                <a:gd name="T18" fmla="*/ 13 w 140"/>
                <a:gd name="T19" fmla="*/ 36 h 141"/>
                <a:gd name="T20" fmla="*/ 16 w 140"/>
                <a:gd name="T21" fmla="*/ 51 h 141"/>
                <a:gd name="T22" fmla="*/ 1 w 140"/>
                <a:gd name="T23" fmla="*/ 60 h 141"/>
                <a:gd name="T24" fmla="*/ 1 w 140"/>
                <a:gd name="T25" fmla="*/ 81 h 141"/>
                <a:gd name="T26" fmla="*/ 16 w 140"/>
                <a:gd name="T27" fmla="*/ 90 h 141"/>
                <a:gd name="T28" fmla="*/ 13 w 140"/>
                <a:gd name="T29" fmla="*/ 106 h 141"/>
                <a:gd name="T30" fmla="*/ 29 w 140"/>
                <a:gd name="T31" fmla="*/ 127 h 141"/>
                <a:gd name="T32" fmla="*/ 46 w 140"/>
                <a:gd name="T33" fmla="*/ 123 h 141"/>
                <a:gd name="T34" fmla="*/ 55 w 140"/>
                <a:gd name="T35" fmla="*/ 136 h 141"/>
                <a:gd name="T36" fmla="*/ 70 w 140"/>
                <a:gd name="T37" fmla="*/ 141 h 141"/>
                <a:gd name="T38" fmla="*/ 86 w 140"/>
                <a:gd name="T39" fmla="*/ 136 h 141"/>
                <a:gd name="T40" fmla="*/ 95 w 140"/>
                <a:gd name="T41" fmla="*/ 123 h 141"/>
                <a:gd name="T42" fmla="*/ 112 w 140"/>
                <a:gd name="T43" fmla="*/ 127 h 141"/>
                <a:gd name="T44" fmla="*/ 127 w 140"/>
                <a:gd name="T45" fmla="*/ 106 h 141"/>
                <a:gd name="T46" fmla="*/ 125 w 140"/>
                <a:gd name="T47" fmla="*/ 90 h 141"/>
                <a:gd name="T48" fmla="*/ 139 w 140"/>
                <a:gd name="T49" fmla="*/ 81 h 141"/>
                <a:gd name="T50" fmla="*/ 139 w 140"/>
                <a:gd name="T51" fmla="*/ 60 h 141"/>
                <a:gd name="T52" fmla="*/ 118 w 140"/>
                <a:gd name="T53" fmla="*/ 80 h 141"/>
                <a:gd name="T54" fmla="*/ 110 w 140"/>
                <a:gd name="T55" fmla="*/ 92 h 141"/>
                <a:gd name="T56" fmla="*/ 115 w 140"/>
                <a:gd name="T57" fmla="*/ 108 h 141"/>
                <a:gd name="T58" fmla="*/ 98 w 140"/>
                <a:gd name="T59" fmla="*/ 111 h 141"/>
                <a:gd name="T60" fmla="*/ 83 w 140"/>
                <a:gd name="T61" fmla="*/ 114 h 141"/>
                <a:gd name="T62" fmla="*/ 76 w 140"/>
                <a:gd name="T63" fmla="*/ 128 h 141"/>
                <a:gd name="T64" fmla="*/ 61 w 140"/>
                <a:gd name="T65" fmla="*/ 118 h 141"/>
                <a:gd name="T66" fmla="*/ 49 w 140"/>
                <a:gd name="T67" fmla="*/ 111 h 141"/>
                <a:gd name="T68" fmla="*/ 33 w 140"/>
                <a:gd name="T69" fmla="*/ 115 h 141"/>
                <a:gd name="T70" fmla="*/ 31 w 140"/>
                <a:gd name="T71" fmla="*/ 98 h 141"/>
                <a:gd name="T72" fmla="*/ 27 w 140"/>
                <a:gd name="T73" fmla="*/ 84 h 141"/>
                <a:gd name="T74" fmla="*/ 13 w 140"/>
                <a:gd name="T75" fmla="*/ 76 h 141"/>
                <a:gd name="T76" fmla="*/ 13 w 140"/>
                <a:gd name="T77" fmla="*/ 65 h 141"/>
                <a:gd name="T78" fmla="*/ 27 w 140"/>
                <a:gd name="T79" fmla="*/ 58 h 141"/>
                <a:gd name="T80" fmla="*/ 31 w 140"/>
                <a:gd name="T81" fmla="*/ 44 h 141"/>
                <a:gd name="T82" fmla="*/ 33 w 140"/>
                <a:gd name="T83" fmla="*/ 26 h 141"/>
                <a:gd name="T84" fmla="*/ 49 w 140"/>
                <a:gd name="T85" fmla="*/ 31 h 141"/>
                <a:gd name="T86" fmla="*/ 61 w 140"/>
                <a:gd name="T87" fmla="*/ 23 h 141"/>
                <a:gd name="T88" fmla="*/ 76 w 140"/>
                <a:gd name="T89" fmla="*/ 13 h 141"/>
                <a:gd name="T90" fmla="*/ 83 w 140"/>
                <a:gd name="T91" fmla="*/ 27 h 141"/>
                <a:gd name="T92" fmla="*/ 98 w 140"/>
                <a:gd name="T93" fmla="*/ 31 h 141"/>
                <a:gd name="T94" fmla="*/ 115 w 140"/>
                <a:gd name="T95" fmla="*/ 34 h 141"/>
                <a:gd name="T96" fmla="*/ 110 w 140"/>
                <a:gd name="T97" fmla="*/ 49 h 141"/>
                <a:gd name="T98" fmla="*/ 118 w 140"/>
                <a:gd name="T99" fmla="*/ 62 h 141"/>
                <a:gd name="T100" fmla="*/ 128 w 140"/>
                <a:gd name="T101" fmla="*/ 71 h 1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0"/>
                <a:gd name="T154" fmla="*/ 0 h 141"/>
                <a:gd name="T155" fmla="*/ 140 w 140"/>
                <a:gd name="T156" fmla="*/ 141 h 14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0" h="141">
                  <a:moveTo>
                    <a:pt x="139" y="60"/>
                  </a:moveTo>
                  <a:cubicBezTo>
                    <a:pt x="139" y="58"/>
                    <a:pt x="138" y="56"/>
                    <a:pt x="136" y="55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0"/>
                    <a:pt x="123" y="48"/>
                    <a:pt x="122" y="46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8" y="34"/>
                    <a:pt x="128" y="31"/>
                    <a:pt x="127" y="29"/>
                  </a:cubicBezTo>
                  <a:cubicBezTo>
                    <a:pt x="123" y="24"/>
                    <a:pt x="117" y="19"/>
                    <a:pt x="112" y="14"/>
                  </a:cubicBezTo>
                  <a:cubicBezTo>
                    <a:pt x="110" y="13"/>
                    <a:pt x="108" y="13"/>
                    <a:pt x="106" y="1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3" y="18"/>
                    <a:pt x="91" y="17"/>
                    <a:pt x="90" y="1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4"/>
                    <a:pt x="83" y="2"/>
                    <a:pt x="81" y="2"/>
                  </a:cubicBezTo>
                  <a:cubicBezTo>
                    <a:pt x="73" y="0"/>
                    <a:pt x="67" y="0"/>
                    <a:pt x="60" y="2"/>
                  </a:cubicBezTo>
                  <a:cubicBezTo>
                    <a:pt x="58" y="2"/>
                    <a:pt x="56" y="4"/>
                    <a:pt x="55" y="6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49" y="17"/>
                    <a:pt x="47" y="18"/>
                    <a:pt x="46" y="1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3" y="13"/>
                    <a:pt x="31" y="13"/>
                    <a:pt x="29" y="14"/>
                  </a:cubicBezTo>
                  <a:cubicBezTo>
                    <a:pt x="23" y="19"/>
                    <a:pt x="18" y="24"/>
                    <a:pt x="14" y="29"/>
                  </a:cubicBezTo>
                  <a:cubicBezTo>
                    <a:pt x="13" y="31"/>
                    <a:pt x="12" y="34"/>
                    <a:pt x="13" y="3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8"/>
                    <a:pt x="17" y="50"/>
                    <a:pt x="16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3" y="56"/>
                    <a:pt x="2" y="58"/>
                    <a:pt x="1" y="60"/>
                  </a:cubicBezTo>
                  <a:cubicBezTo>
                    <a:pt x="1" y="64"/>
                    <a:pt x="0" y="67"/>
                    <a:pt x="0" y="71"/>
                  </a:cubicBezTo>
                  <a:cubicBezTo>
                    <a:pt x="0" y="74"/>
                    <a:pt x="1" y="77"/>
                    <a:pt x="1" y="81"/>
                  </a:cubicBezTo>
                  <a:cubicBezTo>
                    <a:pt x="2" y="84"/>
                    <a:pt x="3" y="85"/>
                    <a:pt x="5" y="86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7" y="92"/>
                    <a:pt x="18" y="94"/>
                    <a:pt x="18" y="95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2" y="108"/>
                    <a:pt x="13" y="110"/>
                    <a:pt x="14" y="112"/>
                  </a:cubicBezTo>
                  <a:cubicBezTo>
                    <a:pt x="18" y="118"/>
                    <a:pt x="23" y="123"/>
                    <a:pt x="29" y="127"/>
                  </a:cubicBezTo>
                  <a:cubicBezTo>
                    <a:pt x="31" y="128"/>
                    <a:pt x="33" y="129"/>
                    <a:pt x="35" y="128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7" y="124"/>
                    <a:pt x="49" y="124"/>
                    <a:pt x="51" y="125"/>
                  </a:cubicBezTo>
                  <a:cubicBezTo>
                    <a:pt x="55" y="136"/>
                    <a:pt x="55" y="136"/>
                    <a:pt x="55" y="136"/>
                  </a:cubicBezTo>
                  <a:cubicBezTo>
                    <a:pt x="56" y="138"/>
                    <a:pt x="58" y="140"/>
                    <a:pt x="60" y="140"/>
                  </a:cubicBezTo>
                  <a:cubicBezTo>
                    <a:pt x="64" y="140"/>
                    <a:pt x="67" y="141"/>
                    <a:pt x="70" y="141"/>
                  </a:cubicBezTo>
                  <a:cubicBezTo>
                    <a:pt x="74" y="141"/>
                    <a:pt x="77" y="140"/>
                    <a:pt x="81" y="140"/>
                  </a:cubicBezTo>
                  <a:cubicBezTo>
                    <a:pt x="83" y="140"/>
                    <a:pt x="85" y="138"/>
                    <a:pt x="86" y="136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1" y="124"/>
                    <a:pt x="93" y="124"/>
                    <a:pt x="95" y="123"/>
                  </a:cubicBezTo>
                  <a:cubicBezTo>
                    <a:pt x="106" y="128"/>
                    <a:pt x="106" y="128"/>
                    <a:pt x="106" y="128"/>
                  </a:cubicBezTo>
                  <a:cubicBezTo>
                    <a:pt x="108" y="129"/>
                    <a:pt x="110" y="128"/>
                    <a:pt x="112" y="127"/>
                  </a:cubicBezTo>
                  <a:cubicBezTo>
                    <a:pt x="117" y="123"/>
                    <a:pt x="123" y="118"/>
                    <a:pt x="127" y="112"/>
                  </a:cubicBezTo>
                  <a:cubicBezTo>
                    <a:pt x="128" y="110"/>
                    <a:pt x="128" y="108"/>
                    <a:pt x="127" y="106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3" y="94"/>
                    <a:pt x="124" y="92"/>
                    <a:pt x="125" y="90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8" y="85"/>
                    <a:pt x="139" y="84"/>
                    <a:pt x="139" y="81"/>
                  </a:cubicBezTo>
                  <a:cubicBezTo>
                    <a:pt x="140" y="77"/>
                    <a:pt x="140" y="74"/>
                    <a:pt x="140" y="71"/>
                  </a:cubicBezTo>
                  <a:cubicBezTo>
                    <a:pt x="140" y="67"/>
                    <a:pt x="140" y="64"/>
                    <a:pt x="139" y="60"/>
                  </a:cubicBezTo>
                  <a:close/>
                  <a:moveTo>
                    <a:pt x="128" y="76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116" y="80"/>
                    <a:pt x="115" y="82"/>
                    <a:pt x="114" y="84"/>
                  </a:cubicBezTo>
                  <a:cubicBezTo>
                    <a:pt x="113" y="87"/>
                    <a:pt x="112" y="90"/>
                    <a:pt x="110" y="92"/>
                  </a:cubicBezTo>
                  <a:cubicBezTo>
                    <a:pt x="109" y="94"/>
                    <a:pt x="109" y="96"/>
                    <a:pt x="110" y="9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3" y="111"/>
                    <a:pt x="110" y="113"/>
                    <a:pt x="107" y="115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6" y="110"/>
                    <a:pt x="94" y="110"/>
                    <a:pt x="92" y="111"/>
                  </a:cubicBezTo>
                  <a:cubicBezTo>
                    <a:pt x="89" y="112"/>
                    <a:pt x="86" y="113"/>
                    <a:pt x="83" y="114"/>
                  </a:cubicBezTo>
                  <a:cubicBezTo>
                    <a:pt x="81" y="115"/>
                    <a:pt x="80" y="116"/>
                    <a:pt x="79" y="11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2" y="129"/>
                    <a:pt x="69" y="129"/>
                    <a:pt x="65" y="12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6"/>
                    <a:pt x="59" y="115"/>
                    <a:pt x="57" y="114"/>
                  </a:cubicBezTo>
                  <a:cubicBezTo>
                    <a:pt x="54" y="113"/>
                    <a:pt x="51" y="112"/>
                    <a:pt x="49" y="111"/>
                  </a:cubicBezTo>
                  <a:cubicBezTo>
                    <a:pt x="47" y="110"/>
                    <a:pt x="45" y="110"/>
                    <a:pt x="43" y="111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1" y="113"/>
                    <a:pt x="28" y="111"/>
                    <a:pt x="26" y="10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6"/>
                    <a:pt x="31" y="94"/>
                    <a:pt x="30" y="92"/>
                  </a:cubicBezTo>
                  <a:cubicBezTo>
                    <a:pt x="29" y="90"/>
                    <a:pt x="28" y="87"/>
                    <a:pt x="27" y="84"/>
                  </a:cubicBezTo>
                  <a:cubicBezTo>
                    <a:pt x="26" y="82"/>
                    <a:pt x="25" y="80"/>
                    <a:pt x="23" y="80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2" y="74"/>
                    <a:pt x="12" y="72"/>
                    <a:pt x="12" y="71"/>
                  </a:cubicBezTo>
                  <a:cubicBezTo>
                    <a:pt x="12" y="69"/>
                    <a:pt x="12" y="67"/>
                    <a:pt x="13" y="65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1"/>
                    <a:pt x="26" y="60"/>
                    <a:pt x="27" y="58"/>
                  </a:cubicBezTo>
                  <a:cubicBezTo>
                    <a:pt x="28" y="55"/>
                    <a:pt x="29" y="52"/>
                    <a:pt x="30" y="49"/>
                  </a:cubicBezTo>
                  <a:cubicBezTo>
                    <a:pt x="31" y="47"/>
                    <a:pt x="31" y="45"/>
                    <a:pt x="31" y="4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1"/>
                    <a:pt x="31" y="28"/>
                    <a:pt x="33" y="2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32"/>
                    <a:pt x="47" y="32"/>
                    <a:pt x="49" y="31"/>
                  </a:cubicBezTo>
                  <a:cubicBezTo>
                    <a:pt x="51" y="29"/>
                    <a:pt x="54" y="28"/>
                    <a:pt x="57" y="27"/>
                  </a:cubicBezTo>
                  <a:cubicBezTo>
                    <a:pt x="59" y="27"/>
                    <a:pt x="61" y="25"/>
                    <a:pt x="61" y="2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9" y="13"/>
                    <a:pt x="72" y="13"/>
                    <a:pt x="76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0" y="25"/>
                    <a:pt x="81" y="27"/>
                    <a:pt x="83" y="27"/>
                  </a:cubicBezTo>
                  <a:cubicBezTo>
                    <a:pt x="86" y="28"/>
                    <a:pt x="89" y="29"/>
                    <a:pt x="92" y="31"/>
                  </a:cubicBezTo>
                  <a:cubicBezTo>
                    <a:pt x="94" y="32"/>
                    <a:pt x="96" y="32"/>
                    <a:pt x="98" y="31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10" y="28"/>
                    <a:pt x="113" y="31"/>
                    <a:pt x="115" y="3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9" y="45"/>
                    <a:pt x="109" y="47"/>
                    <a:pt x="110" y="49"/>
                  </a:cubicBezTo>
                  <a:cubicBezTo>
                    <a:pt x="112" y="52"/>
                    <a:pt x="113" y="55"/>
                    <a:pt x="114" y="58"/>
                  </a:cubicBezTo>
                  <a:cubicBezTo>
                    <a:pt x="115" y="60"/>
                    <a:pt x="116" y="61"/>
                    <a:pt x="118" y="62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8" y="67"/>
                    <a:pt x="128" y="69"/>
                    <a:pt x="128" y="71"/>
                  </a:cubicBezTo>
                  <a:cubicBezTo>
                    <a:pt x="128" y="72"/>
                    <a:pt x="128" y="74"/>
                    <a:pt x="128" y="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63" y="62"/>
              <a:ext cx="81" cy="81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7 h 55"/>
                <a:gd name="T4" fmla="*/ 27 w 55"/>
                <a:gd name="T5" fmla="*/ 55 h 55"/>
                <a:gd name="T6" fmla="*/ 55 w 55"/>
                <a:gd name="T7" fmla="*/ 27 h 55"/>
                <a:gd name="T8" fmla="*/ 27 w 55"/>
                <a:gd name="T9" fmla="*/ 0 h 55"/>
                <a:gd name="T10" fmla="*/ 27 w 55"/>
                <a:gd name="T11" fmla="*/ 43 h 55"/>
                <a:gd name="T12" fmla="*/ 12 w 55"/>
                <a:gd name="T13" fmla="*/ 27 h 55"/>
                <a:gd name="T14" fmla="*/ 27 w 55"/>
                <a:gd name="T15" fmla="*/ 12 h 55"/>
                <a:gd name="T16" fmla="*/ 43 w 55"/>
                <a:gd name="T17" fmla="*/ 27 h 55"/>
                <a:gd name="T18" fmla="*/ 27 w 55"/>
                <a:gd name="T19" fmla="*/ 43 h 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"/>
                <a:gd name="T31" fmla="*/ 0 h 55"/>
                <a:gd name="T32" fmla="*/ 55 w 55"/>
                <a:gd name="T33" fmla="*/ 55 h 5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" h="55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12"/>
                    <a:pt x="43" y="0"/>
                    <a:pt x="27" y="0"/>
                  </a:cubicBezTo>
                  <a:close/>
                  <a:moveTo>
                    <a:pt x="27" y="43"/>
                  </a:moveTo>
                  <a:cubicBezTo>
                    <a:pt x="19" y="43"/>
                    <a:pt x="12" y="36"/>
                    <a:pt x="12" y="27"/>
                  </a:cubicBezTo>
                  <a:cubicBezTo>
                    <a:pt x="12" y="19"/>
                    <a:pt x="19" y="12"/>
                    <a:pt x="27" y="12"/>
                  </a:cubicBezTo>
                  <a:cubicBezTo>
                    <a:pt x="36" y="12"/>
                    <a:pt x="43" y="19"/>
                    <a:pt x="43" y="27"/>
                  </a:cubicBezTo>
                  <a:cubicBezTo>
                    <a:pt x="43" y="36"/>
                    <a:pt x="36" y="43"/>
                    <a:pt x="27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6292638" y="1575054"/>
            <a:ext cx="219048" cy="219048"/>
            <a:chOff x="0" y="0"/>
            <a:chExt cx="205" cy="207"/>
          </a:xfrm>
          <a:solidFill>
            <a:srgbClr val="FFC000"/>
          </a:solidFill>
        </p:grpSpPr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0" y="0"/>
              <a:ext cx="205" cy="207"/>
            </a:xfrm>
            <a:custGeom>
              <a:avLst/>
              <a:gdLst>
                <a:gd name="T0" fmla="*/ 70 w 140"/>
                <a:gd name="T1" fmla="*/ 140 h 140"/>
                <a:gd name="T2" fmla="*/ 0 w 140"/>
                <a:gd name="T3" fmla="*/ 70 h 140"/>
                <a:gd name="T4" fmla="*/ 70 w 140"/>
                <a:gd name="T5" fmla="*/ 0 h 140"/>
                <a:gd name="T6" fmla="*/ 140 w 140"/>
                <a:gd name="T7" fmla="*/ 70 h 140"/>
                <a:gd name="T8" fmla="*/ 70 w 140"/>
                <a:gd name="T9" fmla="*/ 140 h 140"/>
                <a:gd name="T10" fmla="*/ 70 w 140"/>
                <a:gd name="T11" fmla="*/ 12 h 140"/>
                <a:gd name="T12" fmla="*/ 12 w 140"/>
                <a:gd name="T13" fmla="*/ 70 h 140"/>
                <a:gd name="T14" fmla="*/ 70 w 140"/>
                <a:gd name="T15" fmla="*/ 128 h 140"/>
                <a:gd name="T16" fmla="*/ 128 w 140"/>
                <a:gd name="T17" fmla="*/ 70 h 140"/>
                <a:gd name="T18" fmla="*/ 70 w 140"/>
                <a:gd name="T19" fmla="*/ 12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140"/>
                  </a:moveTo>
                  <a:cubicBezTo>
                    <a:pt x="32" y="140"/>
                    <a:pt x="0" y="109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109" y="0"/>
                    <a:pt x="140" y="32"/>
                    <a:pt x="140" y="70"/>
                  </a:cubicBezTo>
                  <a:cubicBezTo>
                    <a:pt x="140" y="109"/>
                    <a:pt x="109" y="140"/>
                    <a:pt x="70" y="140"/>
                  </a:cubicBezTo>
                  <a:close/>
                  <a:moveTo>
                    <a:pt x="70" y="12"/>
                  </a:moveTo>
                  <a:cubicBezTo>
                    <a:pt x="38" y="12"/>
                    <a:pt x="12" y="38"/>
                    <a:pt x="12" y="70"/>
                  </a:cubicBezTo>
                  <a:cubicBezTo>
                    <a:pt x="12" y="102"/>
                    <a:pt x="38" y="128"/>
                    <a:pt x="70" y="128"/>
                  </a:cubicBezTo>
                  <a:cubicBezTo>
                    <a:pt x="102" y="128"/>
                    <a:pt x="128" y="102"/>
                    <a:pt x="128" y="70"/>
                  </a:cubicBezTo>
                  <a:cubicBezTo>
                    <a:pt x="128" y="38"/>
                    <a:pt x="102" y="12"/>
                    <a:pt x="7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94" y="40"/>
              <a:ext cx="63" cy="72"/>
            </a:xfrm>
            <a:custGeom>
              <a:avLst/>
              <a:gdLst>
                <a:gd name="T0" fmla="*/ 37 w 43"/>
                <a:gd name="T1" fmla="*/ 49 h 49"/>
                <a:gd name="T2" fmla="*/ 6 w 43"/>
                <a:gd name="T3" fmla="*/ 49 h 49"/>
                <a:gd name="T4" fmla="*/ 0 w 43"/>
                <a:gd name="T5" fmla="*/ 43 h 49"/>
                <a:gd name="T6" fmla="*/ 0 w 43"/>
                <a:gd name="T7" fmla="*/ 6 h 49"/>
                <a:gd name="T8" fmla="*/ 6 w 43"/>
                <a:gd name="T9" fmla="*/ 0 h 49"/>
                <a:gd name="T10" fmla="*/ 12 w 43"/>
                <a:gd name="T11" fmla="*/ 6 h 49"/>
                <a:gd name="T12" fmla="*/ 12 w 43"/>
                <a:gd name="T13" fmla="*/ 37 h 49"/>
                <a:gd name="T14" fmla="*/ 37 w 43"/>
                <a:gd name="T15" fmla="*/ 37 h 49"/>
                <a:gd name="T16" fmla="*/ 43 w 43"/>
                <a:gd name="T17" fmla="*/ 43 h 49"/>
                <a:gd name="T18" fmla="*/ 37 w 43"/>
                <a:gd name="T19" fmla="*/ 49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49"/>
                <a:gd name="T32" fmla="*/ 43 w 43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49">
                  <a:moveTo>
                    <a:pt x="37" y="49"/>
                  </a:move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7"/>
                    <a:pt x="43" y="40"/>
                    <a:pt x="43" y="43"/>
                  </a:cubicBezTo>
                  <a:cubicBezTo>
                    <a:pt x="43" y="46"/>
                    <a:pt x="40" y="49"/>
                    <a:pt x="37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" name="TextBox 170"/>
          <p:cNvSpPr txBox="1"/>
          <p:nvPr/>
        </p:nvSpPr>
        <p:spPr>
          <a:xfrm>
            <a:off x="846999" y="1443089"/>
            <a:ext cx="1728161" cy="31546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/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Send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846999" y="1824867"/>
            <a:ext cx="1728161" cy="1177237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We use well-known development methodologies to create a customized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846999" y="3298983"/>
            <a:ext cx="1728161" cy="31546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/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Signature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846999" y="3680761"/>
            <a:ext cx="1728161" cy="114460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This allows us to achieve high quality outcomes and full transparency towards.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6529826" y="1443089"/>
            <a:ext cx="1728161" cy="31546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Share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6529826" y="1824867"/>
            <a:ext cx="1728161" cy="1177237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We use well-known development methodologies to create a customized 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6529826" y="3298983"/>
            <a:ext cx="1728161" cy="31546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Skills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6529826" y="3680761"/>
            <a:ext cx="1728161" cy="114460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This allows us to achieve high quality outcomes and full transparency towards.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5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36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Comparison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37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114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3"/>
          <p:cNvGrpSpPr/>
          <p:nvPr/>
        </p:nvGrpSpPr>
        <p:grpSpPr>
          <a:xfrm>
            <a:off x="3607063" y="1058649"/>
            <a:ext cx="2125278" cy="1954450"/>
            <a:chOff x="5807955" y="4605844"/>
            <a:chExt cx="1524698" cy="1402144"/>
          </a:xfrm>
        </p:grpSpPr>
        <p:sp>
          <p:nvSpPr>
            <p:cNvPr id="13" name="文本框 5"/>
            <p:cNvSpPr txBox="1"/>
            <p:nvPr/>
          </p:nvSpPr>
          <p:spPr>
            <a:xfrm>
              <a:off x="6641266" y="4954902"/>
              <a:ext cx="691387" cy="7286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ea typeface="站酷高端黑" panose="02010600030101010101" pitchFamily="2" charset="-122"/>
                </a:rPr>
                <a:t>0</a:t>
              </a:r>
              <a:r>
                <a:rPr lang="tr-TR" altLang="zh-CN" sz="6000" b="1" dirty="0">
                  <a:ea typeface="站酷高端黑" panose="02010600030101010101" pitchFamily="2" charset="-122"/>
                </a:rPr>
                <a:t>3</a:t>
              </a:r>
              <a:endParaRPr lang="zh-CN" altLang="en-US" sz="6000" b="1" dirty="0">
                <a:ea typeface="站酷高端黑" panose="02010600030101010101" pitchFamily="2" charset="-122"/>
              </a:endParaRPr>
            </a:p>
          </p:txBody>
        </p:sp>
        <p:sp>
          <p:nvSpPr>
            <p:cNvPr id="14" name="弧形 5"/>
            <p:cNvSpPr/>
            <p:nvPr/>
          </p:nvSpPr>
          <p:spPr>
            <a:xfrm rot="2700000">
              <a:off x="5884495" y="4686150"/>
              <a:ext cx="1249065" cy="1249065"/>
            </a:xfrm>
            <a:prstGeom prst="arc">
              <a:avLst>
                <a:gd name="adj1" fmla="val 20887794"/>
                <a:gd name="adj2" fmla="val 16988131"/>
              </a:avLst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C864"/>
                </a:solidFill>
              </a:endParaRPr>
            </a:p>
          </p:txBody>
        </p:sp>
        <p:sp>
          <p:nvSpPr>
            <p:cNvPr id="15" name="弦形 6"/>
            <p:cNvSpPr/>
            <p:nvPr/>
          </p:nvSpPr>
          <p:spPr>
            <a:xfrm>
              <a:off x="5807955" y="4605844"/>
              <a:ext cx="1402144" cy="1402144"/>
            </a:xfrm>
            <a:prstGeom prst="chord">
              <a:avLst>
                <a:gd name="adj1" fmla="val 4720851"/>
                <a:gd name="adj2" fmla="val 1104032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C864"/>
                </a:solidFill>
              </a:endParaRPr>
            </a:p>
          </p:txBody>
        </p:sp>
      </p:grpSp>
      <p:sp>
        <p:nvSpPr>
          <p:cNvPr id="16" name="矩形 69"/>
          <p:cNvSpPr>
            <a:spLocks noChangeArrowheads="1"/>
          </p:cNvSpPr>
          <p:nvPr/>
        </p:nvSpPr>
        <p:spPr bwMode="auto">
          <a:xfrm>
            <a:off x="3172691" y="3163483"/>
            <a:ext cx="303414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tr-TR" altLang="zh-CN" sz="3000" b="1" dirty="0">
                <a:solidFill>
                  <a:srgbClr val="ED7D31"/>
                </a:solidFill>
                <a:latin typeface="+mn-lt"/>
                <a:ea typeface="微软雅黑" panose="020B0503020204020204" pitchFamily="34" charset="-122"/>
                <a:sym typeface="微软雅黑" panose="020B0503020204020204" pitchFamily="34" charset="-122"/>
              </a:rPr>
              <a:t>COMMISSION</a:t>
            </a:r>
            <a:endParaRPr lang="en-US" altLang="zh-CN" sz="3000" b="1" dirty="0">
              <a:solidFill>
                <a:srgbClr val="ED7D31"/>
              </a:solidFill>
              <a:latin typeface="+mn-lt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7" name="直接连接符 9"/>
          <p:cNvCxnSpPr/>
          <p:nvPr/>
        </p:nvCxnSpPr>
        <p:spPr>
          <a:xfrm>
            <a:off x="1907704" y="3440482"/>
            <a:ext cx="136815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0"/>
          <p:cNvCxnSpPr/>
          <p:nvPr/>
        </p:nvCxnSpPr>
        <p:spPr>
          <a:xfrm>
            <a:off x="6084168" y="3440482"/>
            <a:ext cx="129614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142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2"/>
          <p:cNvSpPr/>
          <p:nvPr/>
        </p:nvSpPr>
        <p:spPr bwMode="auto">
          <a:xfrm rot="8763501">
            <a:off x="3886993" y="2483732"/>
            <a:ext cx="1196032" cy="138387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2000"/>
                  <a:lumOff val="18000"/>
                </a:schemeClr>
              </a:gs>
              <a:gs pos="47000">
                <a:srgbClr val="F5F5F5"/>
              </a:gs>
              <a:gs pos="100000">
                <a:schemeClr val="bg1">
                  <a:lumMod val="95000"/>
                  <a:lumOff val="5000"/>
                </a:schemeClr>
              </a:gs>
            </a:gsLst>
            <a:lin ang="18900000" scaled="0"/>
          </a:gradFill>
          <a:ln w="7938" cap="flat">
            <a:noFill/>
            <a:prstDash val="solid"/>
            <a:miter lim="800000"/>
          </a:ln>
          <a:effectLst>
            <a:outerShdw blurRad="228600" dist="1143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61115" tIns="30557" rIns="61115" bIns="30557" numCol="1" anchor="t" anchorCtr="0" compatLnSpc="1"/>
          <a:lstStyle/>
          <a:p>
            <a:endParaRPr lang="zh-CN" altLang="en-US" sz="1604"/>
          </a:p>
        </p:txBody>
      </p:sp>
      <p:sp>
        <p:nvSpPr>
          <p:cNvPr id="9" name="椭圆 8"/>
          <p:cNvSpPr/>
          <p:nvPr/>
        </p:nvSpPr>
        <p:spPr>
          <a:xfrm>
            <a:off x="3934796" y="2593973"/>
            <a:ext cx="1022222" cy="10222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4"/>
          </a:p>
        </p:txBody>
      </p:sp>
      <p:sp>
        <p:nvSpPr>
          <p:cNvPr id="10" name="等腰三角形 2"/>
          <p:cNvSpPr/>
          <p:nvPr/>
        </p:nvSpPr>
        <p:spPr bwMode="auto">
          <a:xfrm rot="16474575">
            <a:off x="3536262" y="1357471"/>
            <a:ext cx="1196032" cy="138387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2000"/>
                  <a:lumOff val="18000"/>
                </a:schemeClr>
              </a:gs>
              <a:gs pos="47000">
                <a:srgbClr val="F5F5F5"/>
              </a:gs>
              <a:gs pos="100000">
                <a:schemeClr val="bg1">
                  <a:lumMod val="95000"/>
                  <a:lumOff val="5000"/>
                </a:schemeClr>
              </a:gs>
            </a:gsLst>
            <a:lin ang="18900000" scaled="0"/>
          </a:gradFill>
          <a:ln w="7938" cap="flat">
            <a:noFill/>
            <a:prstDash val="solid"/>
            <a:miter lim="800000"/>
          </a:ln>
          <a:effectLst>
            <a:outerShdw blurRad="228600" dist="1143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61115" tIns="30557" rIns="61115" bIns="30557" numCol="1" anchor="t" anchorCtr="0" compatLnSpc="1"/>
          <a:lstStyle/>
          <a:p>
            <a:endParaRPr lang="zh-CN" altLang="en-US" sz="1604"/>
          </a:p>
        </p:txBody>
      </p:sp>
      <p:sp>
        <p:nvSpPr>
          <p:cNvPr id="11" name="椭圆 10"/>
          <p:cNvSpPr/>
          <p:nvPr/>
        </p:nvSpPr>
        <p:spPr>
          <a:xfrm>
            <a:off x="3722571" y="1549407"/>
            <a:ext cx="1022222" cy="10222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4"/>
          </a:p>
        </p:txBody>
      </p:sp>
      <p:sp>
        <p:nvSpPr>
          <p:cNvPr id="12" name="等腰三角形 2"/>
          <p:cNvSpPr/>
          <p:nvPr/>
        </p:nvSpPr>
        <p:spPr bwMode="auto">
          <a:xfrm rot="3036074">
            <a:off x="4652297" y="1643404"/>
            <a:ext cx="1196032" cy="138387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2000"/>
                  <a:lumOff val="18000"/>
                </a:schemeClr>
              </a:gs>
              <a:gs pos="47000">
                <a:srgbClr val="F5F5F5"/>
              </a:gs>
              <a:gs pos="100000">
                <a:schemeClr val="bg1">
                  <a:lumMod val="95000"/>
                  <a:lumOff val="5000"/>
                </a:schemeClr>
              </a:gs>
            </a:gsLst>
            <a:lin ang="18900000" scaled="0"/>
          </a:gradFill>
          <a:ln w="7938" cap="flat">
            <a:noFill/>
            <a:prstDash val="solid"/>
            <a:miter lim="800000"/>
          </a:ln>
          <a:effectLst>
            <a:outerShdw blurRad="228600" dist="1143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61115" tIns="30557" rIns="61115" bIns="30557" numCol="1" anchor="t" anchorCtr="0" compatLnSpc="1"/>
          <a:lstStyle/>
          <a:p>
            <a:endParaRPr lang="zh-CN" altLang="en-US" sz="1604"/>
          </a:p>
        </p:txBody>
      </p:sp>
      <p:sp>
        <p:nvSpPr>
          <p:cNvPr id="13" name="椭圆 12"/>
          <p:cNvSpPr/>
          <p:nvPr/>
        </p:nvSpPr>
        <p:spPr>
          <a:xfrm>
            <a:off x="4676488" y="1889440"/>
            <a:ext cx="1022222" cy="10222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4"/>
          </a:p>
        </p:txBody>
      </p:sp>
      <p:sp>
        <p:nvSpPr>
          <p:cNvPr id="14" name="TextBox 3"/>
          <p:cNvSpPr txBox="1"/>
          <p:nvPr/>
        </p:nvSpPr>
        <p:spPr>
          <a:xfrm>
            <a:off x="4847716" y="2181763"/>
            <a:ext cx="724211" cy="415357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tr-TR" altLang="zh-CN" sz="1600" b="1" dirty="0" err="1">
                <a:latin typeface="+mn-lt"/>
              </a:rPr>
              <a:t>Add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4090727" y="2860514"/>
            <a:ext cx="724211" cy="415357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tr-TR" altLang="zh-CN" sz="1600" b="1" dirty="0" err="1">
                <a:latin typeface="+mn-lt"/>
              </a:rPr>
              <a:t>Advise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3871576" y="1816771"/>
            <a:ext cx="724211" cy="415357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tr-TR" altLang="zh-CN" sz="1600" b="1" dirty="0" err="1">
                <a:latin typeface="+mn-lt"/>
              </a:rPr>
              <a:t>Apply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1443727" y="1199158"/>
            <a:ext cx="711670" cy="339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604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Lower</a:t>
            </a:r>
            <a:endParaRPr lang="zh-CN" altLang="en-US" sz="1604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TextBox 9"/>
          <p:cNvSpPr txBox="1"/>
          <p:nvPr/>
        </p:nvSpPr>
        <p:spPr>
          <a:xfrm>
            <a:off x="1443727" y="1500917"/>
            <a:ext cx="1953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We create a solid user-product relationship, one that's long and fruitful.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TextBox 10"/>
          <p:cNvSpPr txBox="1"/>
          <p:nvPr/>
        </p:nvSpPr>
        <p:spPr>
          <a:xfrm>
            <a:off x="6037918" y="983550"/>
            <a:ext cx="783612" cy="339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604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Lanage</a:t>
            </a:r>
            <a:endParaRPr lang="zh-CN" altLang="en-US" sz="1604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TextBox 11"/>
          <p:cNvSpPr txBox="1"/>
          <p:nvPr/>
        </p:nvSpPr>
        <p:spPr>
          <a:xfrm>
            <a:off x="6037918" y="2448873"/>
            <a:ext cx="2047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This allows us to achieve high quality outcomes and full transparency towards.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TextBox 12"/>
          <p:cNvSpPr txBox="1"/>
          <p:nvPr/>
        </p:nvSpPr>
        <p:spPr>
          <a:xfrm>
            <a:off x="2338690" y="3797643"/>
            <a:ext cx="960519" cy="339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1604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Schedule</a:t>
            </a:r>
            <a:endParaRPr lang="zh-CN" altLang="en-US" sz="1604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338690" y="4099403"/>
            <a:ext cx="2960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We press play on your digital story.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6109934" y="1362733"/>
            <a:ext cx="1645130" cy="100581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1115" tIns="30557" rIns="61115" bIns="30557" numCol="1" rtlCol="0" anchor="t" anchorCtr="0" compatLnSpc="1"/>
          <a:lstStyle/>
          <a:p>
            <a:pPr defTabSz="611037" fontAlgn="base">
              <a:spcBef>
                <a:spcPct val="0"/>
              </a:spcBef>
              <a:spcAft>
                <a:spcPct val="0"/>
              </a:spcAft>
            </a:pPr>
            <a:endParaRPr lang="zh-CN" altLang="en-US" sz="1204"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1539982" y="2377206"/>
            <a:ext cx="1645130" cy="100096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1115" tIns="30557" rIns="61115" bIns="30557" numCol="1" rtlCol="0" anchor="t" anchorCtr="0" compatLnSpc="1"/>
          <a:lstStyle/>
          <a:p>
            <a:pPr defTabSz="611037" fontAlgn="base">
              <a:spcBef>
                <a:spcPct val="0"/>
              </a:spcBef>
              <a:spcAft>
                <a:spcPct val="0"/>
              </a:spcAft>
            </a:pPr>
            <a:endParaRPr lang="zh-CN" altLang="en-US" sz="1204"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5367468" y="3745900"/>
            <a:ext cx="1675205" cy="847196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1115" tIns="30557" rIns="61115" bIns="30557" numCol="1" rtlCol="0" anchor="t" anchorCtr="0" compatLnSpc="1"/>
          <a:lstStyle/>
          <a:p>
            <a:pPr defTabSz="611037" fontAlgn="base">
              <a:spcBef>
                <a:spcPct val="0"/>
              </a:spcBef>
              <a:spcAft>
                <a:spcPct val="0"/>
              </a:spcAft>
            </a:pPr>
            <a:endParaRPr lang="zh-CN" altLang="en-US" sz="1204">
              <a:ea typeface="宋体" panose="02010600030101010101" pitchFamily="2" charset="-122"/>
            </a:endParaRPr>
          </a:p>
        </p:txBody>
      </p:sp>
      <p:grpSp>
        <p:nvGrpSpPr>
          <p:cNvPr id="26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27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Commission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28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873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2" dur="6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3" presetID="2" presetClass="entr" presetSubtype="9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0" dur="6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8" presetID="2" presetClass="entr" presetSubtype="6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73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5" dur="6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7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8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8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 animBg="1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2" dur="6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3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0" dur="6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8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73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5" dur="6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7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8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8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 animBg="1"/>
          <p:bldP spid="24" grpId="0" animBg="1"/>
          <p:bldP spid="25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218622" y="1872544"/>
            <a:ext cx="6960078" cy="1799969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9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604">
                <a:solidFill>
                  <a:srgbClr val="00B485"/>
                </a:solidFill>
                <a:ea typeface="Roboto" pitchFamily="2" charset="0"/>
              </a:endParaRPr>
            </a:p>
          </p:txBody>
        </p:sp>
        <p:sp>
          <p:nvSpPr>
            <p:cNvPr id="10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604">
                <a:solidFill>
                  <a:srgbClr val="00B485"/>
                </a:solidFill>
                <a:ea typeface="Roboto" pitchFamily="2" charset="0"/>
              </a:endParaRPr>
            </a:p>
          </p:txBody>
        </p:sp>
        <p:sp>
          <p:nvSpPr>
            <p:cNvPr id="11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604">
                <a:solidFill>
                  <a:srgbClr val="00B485"/>
                </a:solidFill>
                <a:ea typeface="Roboto" pitchFamily="2" charset="0"/>
              </a:endParaRPr>
            </a:p>
          </p:txBody>
        </p:sp>
        <p:sp>
          <p:nvSpPr>
            <p:cNvPr id="12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604">
                <a:solidFill>
                  <a:srgbClr val="00B485"/>
                </a:solidFill>
                <a:ea typeface="Roboto" pitchFamily="2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66759" y="1082625"/>
            <a:ext cx="1669517" cy="959316"/>
            <a:chOff x="6084168" y="1090278"/>
            <a:chExt cx="1669538" cy="931959"/>
          </a:xfrm>
        </p:grpSpPr>
        <p:sp>
          <p:nvSpPr>
            <p:cNvPr id="14" name="TextBox 106"/>
            <p:cNvSpPr txBox="1"/>
            <p:nvPr/>
          </p:nvSpPr>
          <p:spPr>
            <a:xfrm>
              <a:off x="6084168" y="1514664"/>
              <a:ext cx="1669538" cy="507573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tr-TR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Moving</a:t>
              </a:r>
              <a:r>
                <a:rPr lang="tr-TR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from</a:t>
              </a:r>
              <a:r>
                <a:rPr lang="tr-TR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creative</a:t>
              </a:r>
              <a:r>
                <a:rPr lang="tr-TR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ideas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TextBox 107"/>
            <p:cNvSpPr txBox="1"/>
            <p:nvPr/>
          </p:nvSpPr>
          <p:spPr>
            <a:xfrm>
              <a:off x="6532344" y="1090278"/>
              <a:ext cx="1008112" cy="321673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altLang="zh-CN" sz="1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Advise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29142" y="3658501"/>
            <a:ext cx="1669517" cy="1138470"/>
            <a:chOff x="6098494" y="1274556"/>
            <a:chExt cx="1669538" cy="1106003"/>
          </a:xfrm>
        </p:grpSpPr>
        <p:sp>
          <p:nvSpPr>
            <p:cNvPr id="17" name="TextBox 109"/>
            <p:cNvSpPr txBox="1"/>
            <p:nvPr/>
          </p:nvSpPr>
          <p:spPr>
            <a:xfrm>
              <a:off x="6098494" y="1639767"/>
              <a:ext cx="1669538" cy="740792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 We create a solid user-product relationship, one that's long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" name="TextBox 110"/>
            <p:cNvSpPr txBox="1"/>
            <p:nvPr/>
          </p:nvSpPr>
          <p:spPr>
            <a:xfrm>
              <a:off x="6532344" y="1274556"/>
              <a:ext cx="1008112" cy="321673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altLang="zh-CN" sz="1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Add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98659" y="1082626"/>
            <a:ext cx="1669517" cy="1218744"/>
            <a:chOff x="6084168" y="1090279"/>
            <a:chExt cx="1669538" cy="1183989"/>
          </a:xfrm>
        </p:grpSpPr>
        <p:sp>
          <p:nvSpPr>
            <p:cNvPr id="20" name="TextBox 112"/>
            <p:cNvSpPr txBox="1"/>
            <p:nvPr/>
          </p:nvSpPr>
          <p:spPr>
            <a:xfrm>
              <a:off x="6084168" y="1514664"/>
              <a:ext cx="1669538" cy="759604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 We create a solid user-product relationship, one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TextBox 113"/>
            <p:cNvSpPr txBox="1"/>
            <p:nvPr/>
          </p:nvSpPr>
          <p:spPr>
            <a:xfrm>
              <a:off x="6511557" y="1090279"/>
              <a:ext cx="1008112" cy="321673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altLang="zh-CN" sz="1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Accept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12029" y="3658506"/>
            <a:ext cx="1669517" cy="944442"/>
            <a:chOff x="6084168" y="1274556"/>
            <a:chExt cx="1669538" cy="917504"/>
          </a:xfrm>
        </p:grpSpPr>
        <p:sp>
          <p:nvSpPr>
            <p:cNvPr id="23" name="TextBox 115"/>
            <p:cNvSpPr txBox="1"/>
            <p:nvPr/>
          </p:nvSpPr>
          <p:spPr>
            <a:xfrm>
              <a:off x="6084168" y="1684489"/>
              <a:ext cx="1669538" cy="507571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tr-TR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Moving</a:t>
              </a:r>
              <a:r>
                <a:rPr lang="tr-TR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from</a:t>
              </a:r>
              <a:r>
                <a:rPr lang="tr-TR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creative</a:t>
              </a:r>
              <a:r>
                <a:rPr lang="tr-TR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ideas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" name="TextBox 116"/>
            <p:cNvSpPr txBox="1"/>
            <p:nvPr/>
          </p:nvSpPr>
          <p:spPr>
            <a:xfrm>
              <a:off x="6293847" y="1274556"/>
              <a:ext cx="1246609" cy="358799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altLang="zh-CN" sz="1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Occupation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516447" y="2173443"/>
            <a:ext cx="1206581" cy="1207017"/>
            <a:chOff x="2201071" y="3406041"/>
            <a:chExt cx="1805286" cy="1805938"/>
          </a:xfrm>
        </p:grpSpPr>
        <p:grpSp>
          <p:nvGrpSpPr>
            <p:cNvPr id="26" name="组合 25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0" name="同心圆 2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4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4" b="1"/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4" b="1"/>
              </a:p>
            </p:txBody>
          </p:sp>
        </p:grpSp>
        <p:sp>
          <p:nvSpPr>
            <p:cNvPr id="27" name="TextBox 69"/>
            <p:cNvSpPr txBox="1"/>
            <p:nvPr/>
          </p:nvSpPr>
          <p:spPr>
            <a:xfrm>
              <a:off x="2431296" y="4042023"/>
              <a:ext cx="1366315" cy="507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altLang="zh-CN" sz="1604" b="1" dirty="0" err="1">
                  <a:solidFill>
                    <a:schemeClr val="bg1"/>
                  </a:solidFill>
                  <a:ea typeface="微软雅黑" panose="020B0503020204020204" pitchFamily="34" charset="-122"/>
                </a:rPr>
                <a:t>Advise</a:t>
              </a:r>
              <a:endParaRPr lang="zh-CN" altLang="en-US" sz="1604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979347" y="2173443"/>
            <a:ext cx="1206581" cy="1207017"/>
            <a:chOff x="7382260" y="3406041"/>
            <a:chExt cx="1805286" cy="1805938"/>
          </a:xfrm>
        </p:grpSpPr>
        <p:grpSp>
          <p:nvGrpSpPr>
            <p:cNvPr id="33" name="组合 32"/>
            <p:cNvGrpSpPr/>
            <p:nvPr/>
          </p:nvGrpSpPr>
          <p:grpSpPr>
            <a:xfrm>
              <a:off x="738226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7" name="同心圆 3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4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4" b="1"/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4" b="1"/>
              </a:p>
            </p:txBody>
          </p:sp>
        </p:grpSp>
        <p:sp>
          <p:nvSpPr>
            <p:cNvPr id="34" name="TextBox 78"/>
            <p:cNvSpPr txBox="1"/>
            <p:nvPr/>
          </p:nvSpPr>
          <p:spPr>
            <a:xfrm>
              <a:off x="7632847" y="3992593"/>
              <a:ext cx="1366315" cy="507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altLang="zh-CN" sz="1604" b="1" dirty="0" err="1">
                  <a:solidFill>
                    <a:schemeClr val="bg1"/>
                  </a:solidFill>
                  <a:ea typeface="微软雅黑" panose="020B0503020204020204" pitchFamily="34" charset="-122"/>
                </a:rPr>
                <a:t>Accept</a:t>
              </a:r>
              <a:endParaRPr lang="zh-CN" altLang="en-US" sz="1604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260880" y="2173443"/>
            <a:ext cx="1206581" cy="1207017"/>
            <a:chOff x="4811090" y="3406041"/>
            <a:chExt cx="1805286" cy="1805938"/>
          </a:xfrm>
        </p:grpSpPr>
        <p:grpSp>
          <p:nvGrpSpPr>
            <p:cNvPr id="40" name="组合 39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4" name="同心圆 4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4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4" b="1"/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4" b="1"/>
              </a:p>
            </p:txBody>
          </p:sp>
        </p:grpSp>
        <p:sp>
          <p:nvSpPr>
            <p:cNvPr id="41" name="TextBox 117"/>
            <p:cNvSpPr txBox="1"/>
            <p:nvPr/>
          </p:nvSpPr>
          <p:spPr>
            <a:xfrm>
              <a:off x="5201924" y="4032832"/>
              <a:ext cx="1023614" cy="507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altLang="zh-CN" sz="1604" b="1" dirty="0" err="1">
                  <a:solidFill>
                    <a:schemeClr val="bg1"/>
                  </a:solidFill>
                  <a:ea typeface="微软雅黑" panose="020B0503020204020204" pitchFamily="34" charset="-122"/>
                </a:rPr>
                <a:t>Add</a:t>
              </a:r>
              <a:endParaRPr lang="zh-CN" altLang="en-US" sz="1604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705400" y="2173443"/>
            <a:ext cx="1206581" cy="1207017"/>
            <a:chOff x="9964778" y="3406041"/>
            <a:chExt cx="1805286" cy="1805938"/>
          </a:xfrm>
        </p:grpSpPr>
        <p:grpSp>
          <p:nvGrpSpPr>
            <p:cNvPr id="47" name="组合 46"/>
            <p:cNvGrpSpPr/>
            <p:nvPr/>
          </p:nvGrpSpPr>
          <p:grpSpPr>
            <a:xfrm>
              <a:off x="9964778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1" name="同心圆 50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4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4" b="1"/>
                </a:p>
              </p:txBody>
            </p:sp>
          </p:grpSp>
          <p:sp>
            <p:nvSpPr>
              <p:cNvPr id="50" name="椭圆 4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4" b="1"/>
              </a:p>
            </p:txBody>
          </p:sp>
        </p:grpSp>
        <p:sp>
          <p:nvSpPr>
            <p:cNvPr id="48" name="TextBox 123"/>
            <p:cNvSpPr txBox="1"/>
            <p:nvPr/>
          </p:nvSpPr>
          <p:spPr>
            <a:xfrm>
              <a:off x="10159872" y="4055254"/>
              <a:ext cx="1442704" cy="507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altLang="zh-CN" sz="1604" b="1" dirty="0" err="1">
                  <a:solidFill>
                    <a:schemeClr val="bg1"/>
                  </a:solidFill>
                  <a:ea typeface="微软雅黑" panose="020B0503020204020204" pitchFamily="34" charset="-122"/>
                </a:rPr>
                <a:t>Occupa</a:t>
              </a:r>
              <a:endParaRPr lang="zh-CN" altLang="en-US" sz="1604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54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Commission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55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783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58319" y="2019266"/>
            <a:ext cx="1584145" cy="1096485"/>
          </a:xfrm>
          <a:prstGeom prst="rect">
            <a:avLst/>
          </a:prstGeom>
        </p:spPr>
      </p:pic>
      <p:pic>
        <p:nvPicPr>
          <p:cNvPr id="9" name="Picture 2" descr="F:\360云盘\02-个人资料\！PPT图片及版面资源\06-PPT精选插图\02-商务\188141-1205221426079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0348" y="3178403"/>
            <a:ext cx="1543707" cy="107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7597" y="3196152"/>
            <a:ext cx="1560690" cy="104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817598" y="2019265"/>
            <a:ext cx="1560690" cy="1089269"/>
            <a:chOff x="1223203" y="3134184"/>
            <a:chExt cx="2335104" cy="1629764"/>
          </a:xfrm>
          <a:effectLst>
            <a:outerShdw blurRad="266700" dist="152400" dir="8100000" algn="tr" rotWithShape="0">
              <a:prstClr val="black">
                <a:alpha val="24000"/>
              </a:prstClr>
            </a:outerShdw>
          </a:effectLst>
        </p:grpSpPr>
        <p:grpSp>
          <p:nvGrpSpPr>
            <p:cNvPr id="12" name="组合 11"/>
            <p:cNvGrpSpPr/>
            <p:nvPr/>
          </p:nvGrpSpPr>
          <p:grpSpPr>
            <a:xfrm>
              <a:off x="1223203" y="3134184"/>
              <a:ext cx="2335104" cy="1629764"/>
              <a:chOff x="1223203" y="3134184"/>
              <a:chExt cx="2335104" cy="1629764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223203" y="3134184"/>
                <a:ext cx="2335104" cy="162976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61115" tIns="30557" rIns="61115" bIns="30557" numCol="1" anchor="t" anchorCtr="0" compatLnSpc="1"/>
              <a:lstStyle/>
              <a:p>
                <a:endParaRPr lang="zh-CN" altLang="en-US" sz="1604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341435" y="3216703"/>
                <a:ext cx="2098640" cy="146472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4">
                  <a:ea typeface="+mj-ea"/>
                </a:endParaRPr>
              </a:p>
            </p:txBody>
          </p:sp>
        </p:grpSp>
        <p:sp>
          <p:nvSpPr>
            <p:cNvPr id="13" name="TextBox 18"/>
            <p:cNvSpPr txBox="1">
              <a:spLocks noChangeArrowheads="1"/>
            </p:cNvSpPr>
            <p:nvPr/>
          </p:nvSpPr>
          <p:spPr bwMode="auto">
            <a:xfrm flipH="1">
              <a:off x="1571825" y="3682942"/>
              <a:ext cx="1902259" cy="5537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tr-TR" altLang="zh-CN" sz="1805" b="1" kern="0" dirty="0" err="1">
                  <a:solidFill>
                    <a:sysClr val="window" lastClr="FFFFFF">
                      <a:lumMod val="95000"/>
                    </a:sysClr>
                  </a:solidFill>
                </a:rPr>
                <a:t>Approve</a:t>
              </a:r>
              <a:endParaRPr lang="en-US" altLang="zh-CN" sz="1805" b="1" kern="0" dirty="0">
                <a:solidFill>
                  <a:sysClr val="window" lastClr="FFFFFF">
                    <a:lumMod val="95000"/>
                  </a:sysClr>
                </a:solidFill>
              </a:endParaRPr>
            </a:p>
          </p:txBody>
        </p:sp>
      </p:grpSp>
      <p:sp>
        <p:nvSpPr>
          <p:cNvPr id="16" name="TextBox 69"/>
          <p:cNvSpPr txBox="1"/>
          <p:nvPr/>
        </p:nvSpPr>
        <p:spPr>
          <a:xfrm>
            <a:off x="769945" y="1366434"/>
            <a:ext cx="5028598" cy="631717"/>
          </a:xfrm>
          <a:prstGeom prst="rect">
            <a:avLst/>
          </a:prstGeom>
          <a:noFill/>
        </p:spPr>
        <p:txBody>
          <a:bodyPr wrap="square" lIns="76967" tIns="38484" rIns="76967" bIns="3848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Moving from creative ideas to solid strategy and execution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Moving from creative ideas to solid strategy and execution</a:t>
            </a:r>
          </a:p>
        </p:txBody>
      </p:sp>
      <p:pic>
        <p:nvPicPr>
          <p:cNvPr id="17" name="图片 16" descr="Vista-desktop-12.pn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33677" y="914015"/>
            <a:ext cx="3231341" cy="4147512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454400" y="3166936"/>
            <a:ext cx="1560690" cy="1089269"/>
            <a:chOff x="1223203" y="3134184"/>
            <a:chExt cx="2335104" cy="1629764"/>
          </a:xfrm>
          <a:effectLst>
            <a:outerShdw blurRad="266700" dist="152400" dir="8100000" algn="tr" rotWithShape="0">
              <a:prstClr val="black">
                <a:alpha val="24000"/>
              </a:prstClr>
            </a:outerShdw>
          </a:effectLst>
        </p:grpSpPr>
        <p:grpSp>
          <p:nvGrpSpPr>
            <p:cNvPr id="19" name="组合 18"/>
            <p:cNvGrpSpPr/>
            <p:nvPr/>
          </p:nvGrpSpPr>
          <p:grpSpPr>
            <a:xfrm>
              <a:off x="1223203" y="3134184"/>
              <a:ext cx="2335104" cy="1629764"/>
              <a:chOff x="1223203" y="3134184"/>
              <a:chExt cx="2335104" cy="1629764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1223203" y="3134184"/>
                <a:ext cx="2335104" cy="162976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61115" tIns="30557" rIns="61115" bIns="30557" numCol="1" anchor="t" anchorCtr="0" compatLnSpc="1"/>
              <a:lstStyle/>
              <a:p>
                <a:endParaRPr lang="zh-CN" altLang="en-US" sz="1604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1341435" y="3216703"/>
                <a:ext cx="2098640" cy="146472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4">
                  <a:ea typeface="+mj-ea"/>
                </a:endParaRPr>
              </a:p>
            </p:txBody>
          </p:sp>
        </p:grpSp>
        <p:sp>
          <p:nvSpPr>
            <p:cNvPr id="20" name="TextBox 18"/>
            <p:cNvSpPr txBox="1">
              <a:spLocks noChangeArrowheads="1"/>
            </p:cNvSpPr>
            <p:nvPr/>
          </p:nvSpPr>
          <p:spPr bwMode="auto">
            <a:xfrm flipH="1">
              <a:off x="1571825" y="3682942"/>
              <a:ext cx="1902259" cy="5537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tr-TR" altLang="zh-CN" sz="1805" b="1" kern="0" dirty="0" err="1">
                  <a:solidFill>
                    <a:sysClr val="window" lastClr="FFFFFF">
                      <a:lumMod val="95000"/>
                    </a:sysClr>
                  </a:solidFill>
                </a:rPr>
                <a:t>Apply</a:t>
              </a:r>
              <a:endParaRPr lang="en-US" altLang="zh-CN" sz="1805" b="1" kern="0" dirty="0">
                <a:solidFill>
                  <a:sysClr val="window" lastClr="FFFFFF">
                    <a:lumMod val="95000"/>
                  </a:sysClr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18237" y="2019265"/>
            <a:ext cx="1560690" cy="1089269"/>
            <a:chOff x="1223203" y="3134184"/>
            <a:chExt cx="2335104" cy="1629764"/>
          </a:xfrm>
          <a:effectLst>
            <a:outerShdw blurRad="266700" dist="152400" dir="8100000" algn="tr" rotWithShape="0">
              <a:prstClr val="black">
                <a:alpha val="24000"/>
              </a:prstClr>
            </a:outerShdw>
          </a:effectLst>
        </p:grpSpPr>
        <p:grpSp>
          <p:nvGrpSpPr>
            <p:cNvPr id="24" name="组合 23"/>
            <p:cNvGrpSpPr/>
            <p:nvPr/>
          </p:nvGrpSpPr>
          <p:grpSpPr>
            <a:xfrm>
              <a:off x="1223203" y="3134184"/>
              <a:ext cx="2335104" cy="1629764"/>
              <a:chOff x="1223203" y="3134184"/>
              <a:chExt cx="2335104" cy="1629764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1223203" y="3134184"/>
                <a:ext cx="2335104" cy="162976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61115" tIns="30557" rIns="61115" bIns="30557" numCol="1" anchor="t" anchorCtr="0" compatLnSpc="1"/>
              <a:lstStyle/>
              <a:p>
                <a:endParaRPr lang="zh-CN" altLang="en-US" sz="1604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341435" y="3216703"/>
                <a:ext cx="2098640" cy="146472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4">
                  <a:ea typeface="+mj-ea"/>
                </a:endParaRPr>
              </a:p>
            </p:txBody>
          </p:sp>
        </p:grpSp>
        <p:sp>
          <p:nvSpPr>
            <p:cNvPr id="25" name="TextBox 18"/>
            <p:cNvSpPr txBox="1">
              <a:spLocks noChangeArrowheads="1"/>
            </p:cNvSpPr>
            <p:nvPr/>
          </p:nvSpPr>
          <p:spPr bwMode="auto">
            <a:xfrm flipH="1">
              <a:off x="1571825" y="3682942"/>
              <a:ext cx="1902259" cy="5537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tr-TR" altLang="zh-CN" sz="1805" b="1" kern="0" dirty="0" err="1">
                  <a:solidFill>
                    <a:sysClr val="window" lastClr="FFFFFF">
                      <a:lumMod val="95000"/>
                    </a:sysClr>
                  </a:solidFill>
                </a:rPr>
                <a:t>Agenda</a:t>
              </a:r>
              <a:endParaRPr lang="en-US" altLang="zh-CN" sz="1805" b="1" kern="0" dirty="0">
                <a:solidFill>
                  <a:sysClr val="window" lastClr="FFFFFF">
                    <a:lumMod val="95000"/>
                  </a:sysClr>
                </a:solidFill>
              </a:endParaRPr>
            </a:p>
          </p:txBody>
        </p:sp>
      </p:grpSp>
      <p:grpSp>
        <p:nvGrpSpPr>
          <p:cNvPr id="28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29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Commission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30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199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858043" y="1532209"/>
            <a:ext cx="1478435" cy="1363058"/>
            <a:chOff x="3835686" y="2643180"/>
            <a:chExt cx="1478435" cy="1363058"/>
          </a:xfrm>
          <a:solidFill>
            <a:schemeClr val="bg1">
              <a:lumMod val="50000"/>
            </a:schemeClr>
          </a:solidFill>
        </p:grpSpPr>
        <p:sp>
          <p:nvSpPr>
            <p:cNvPr id="9" name="心形 7"/>
            <p:cNvSpPr/>
            <p:nvPr/>
          </p:nvSpPr>
          <p:spPr>
            <a:xfrm>
              <a:off x="3835686" y="2643180"/>
              <a:ext cx="741448" cy="1363056"/>
            </a:xfrm>
            <a:custGeom>
              <a:avLst/>
              <a:gdLst>
                <a:gd name="connsiteX0" fmla="*/ 736082 w 1472164"/>
                <a:gd name="connsiteY0" fmla="*/ 345038 h 1380153"/>
                <a:gd name="connsiteX1" fmla="*/ 736082 w 1472164"/>
                <a:gd name="connsiteY1" fmla="*/ 1380153 h 1380153"/>
                <a:gd name="connsiteX2" fmla="*/ 736082 w 1472164"/>
                <a:gd name="connsiteY2" fmla="*/ 345038 h 1380153"/>
                <a:gd name="connsiteX0-1" fmla="*/ 741448 w 1408146"/>
                <a:gd name="connsiteY0-2" fmla="*/ 327941 h 1363056"/>
                <a:gd name="connsiteX1-3" fmla="*/ 741448 w 1408146"/>
                <a:gd name="connsiteY1-4" fmla="*/ 1363056 h 1363056"/>
                <a:gd name="connsiteX2-5" fmla="*/ 741448 w 1408146"/>
                <a:gd name="connsiteY2-6" fmla="*/ 327941 h 1363056"/>
                <a:gd name="connsiteX0-7" fmla="*/ 741448 w 741448"/>
                <a:gd name="connsiteY0-8" fmla="*/ 327941 h 1363056"/>
                <a:gd name="connsiteX1-9" fmla="*/ 741448 w 741448"/>
                <a:gd name="connsiteY1-10" fmla="*/ 1363056 h 1363056"/>
                <a:gd name="connsiteX2-11" fmla="*/ 741448 w 741448"/>
                <a:gd name="connsiteY2-12" fmla="*/ 327941 h 1363056"/>
                <a:gd name="connsiteX0-13" fmla="*/ 741448 w 741448"/>
                <a:gd name="connsiteY0-14" fmla="*/ 327941 h 1363056"/>
                <a:gd name="connsiteX1-15" fmla="*/ 741448 w 741448"/>
                <a:gd name="connsiteY1-16" fmla="*/ 1363056 h 1363056"/>
                <a:gd name="connsiteX2-17" fmla="*/ 741448 w 741448"/>
                <a:gd name="connsiteY2-18" fmla="*/ 327941 h 1363056"/>
                <a:gd name="connsiteX0-19" fmla="*/ 741448 w 741448"/>
                <a:gd name="connsiteY0-20" fmla="*/ 327941 h 1363056"/>
                <a:gd name="connsiteX1-21" fmla="*/ 741448 w 741448"/>
                <a:gd name="connsiteY1-22" fmla="*/ 1363056 h 1363056"/>
                <a:gd name="connsiteX2-23" fmla="*/ 741448 w 741448"/>
                <a:gd name="connsiteY2-24" fmla="*/ 327941 h 1363056"/>
                <a:gd name="connsiteX0-25" fmla="*/ 741448 w 741448"/>
                <a:gd name="connsiteY0-26" fmla="*/ 327941 h 1363056"/>
                <a:gd name="connsiteX1-27" fmla="*/ 741448 w 741448"/>
                <a:gd name="connsiteY1-28" fmla="*/ 1363056 h 1363056"/>
                <a:gd name="connsiteX2-29" fmla="*/ 741448 w 741448"/>
                <a:gd name="connsiteY2-30" fmla="*/ 327941 h 1363056"/>
                <a:gd name="connsiteX0-31" fmla="*/ 741448 w 741448"/>
                <a:gd name="connsiteY0-32" fmla="*/ 327941 h 1363056"/>
                <a:gd name="connsiteX1-33" fmla="*/ 741448 w 741448"/>
                <a:gd name="connsiteY1-34" fmla="*/ 1363056 h 1363056"/>
                <a:gd name="connsiteX2-35" fmla="*/ 741448 w 741448"/>
                <a:gd name="connsiteY2-36" fmla="*/ 327941 h 1363056"/>
                <a:gd name="connsiteX0-37" fmla="*/ 741448 w 741448"/>
                <a:gd name="connsiteY0-38" fmla="*/ 327941 h 1363056"/>
                <a:gd name="connsiteX1-39" fmla="*/ 741448 w 741448"/>
                <a:gd name="connsiteY1-40" fmla="*/ 1363056 h 1363056"/>
                <a:gd name="connsiteX2-41" fmla="*/ 741448 w 741448"/>
                <a:gd name="connsiteY2-42" fmla="*/ 327941 h 1363056"/>
                <a:gd name="connsiteX0-43" fmla="*/ 741448 w 741448"/>
                <a:gd name="connsiteY0-44" fmla="*/ 327941 h 1363056"/>
                <a:gd name="connsiteX1-45" fmla="*/ 741448 w 741448"/>
                <a:gd name="connsiteY1-46" fmla="*/ 1363056 h 1363056"/>
                <a:gd name="connsiteX2-47" fmla="*/ 741448 w 741448"/>
                <a:gd name="connsiteY2-48" fmla="*/ 327941 h 1363056"/>
                <a:gd name="connsiteX0-49" fmla="*/ 741448 w 741448"/>
                <a:gd name="connsiteY0-50" fmla="*/ 327941 h 1363056"/>
                <a:gd name="connsiteX1-51" fmla="*/ 741448 w 741448"/>
                <a:gd name="connsiteY1-52" fmla="*/ 1363056 h 1363056"/>
                <a:gd name="connsiteX2-53" fmla="*/ 741448 w 741448"/>
                <a:gd name="connsiteY2-54" fmla="*/ 327941 h 1363056"/>
                <a:gd name="connsiteX0-55" fmla="*/ 741448 w 743314"/>
                <a:gd name="connsiteY0-56" fmla="*/ 327941 h 1363056"/>
                <a:gd name="connsiteX1-57" fmla="*/ 741448 w 743314"/>
                <a:gd name="connsiteY1-58" fmla="*/ 1363056 h 1363056"/>
                <a:gd name="connsiteX2-59" fmla="*/ 741448 w 743314"/>
                <a:gd name="connsiteY2-60" fmla="*/ 327941 h 1363056"/>
                <a:gd name="connsiteX0-61" fmla="*/ 741448 w 741448"/>
                <a:gd name="connsiteY0-62" fmla="*/ 327941 h 1363056"/>
                <a:gd name="connsiteX1-63" fmla="*/ 741448 w 741448"/>
                <a:gd name="connsiteY1-64" fmla="*/ 1363056 h 1363056"/>
                <a:gd name="connsiteX2-65" fmla="*/ 741448 w 741448"/>
                <a:gd name="connsiteY2-66" fmla="*/ 327941 h 1363056"/>
                <a:gd name="connsiteX0-67" fmla="*/ 741448 w 741448"/>
                <a:gd name="connsiteY0-68" fmla="*/ 327941 h 1363056"/>
                <a:gd name="connsiteX1-69" fmla="*/ 741448 w 741448"/>
                <a:gd name="connsiteY1-70" fmla="*/ 1363056 h 1363056"/>
                <a:gd name="connsiteX2-71" fmla="*/ 741448 w 741448"/>
                <a:gd name="connsiteY2-72" fmla="*/ 327941 h 1363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741448" h="1363056">
                  <a:moveTo>
                    <a:pt x="741448" y="327941"/>
                  </a:moveTo>
                  <a:cubicBezTo>
                    <a:pt x="740677" y="1157841"/>
                    <a:pt x="741248" y="495849"/>
                    <a:pt x="741448" y="1363056"/>
                  </a:cubicBezTo>
                  <a:cubicBezTo>
                    <a:pt x="-761386" y="327941"/>
                    <a:pt x="434747" y="-477148"/>
                    <a:pt x="741448" y="3279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心形 7"/>
            <p:cNvSpPr/>
            <p:nvPr/>
          </p:nvSpPr>
          <p:spPr>
            <a:xfrm flipH="1">
              <a:off x="4572000" y="2643182"/>
              <a:ext cx="742121" cy="1363056"/>
            </a:xfrm>
            <a:custGeom>
              <a:avLst/>
              <a:gdLst>
                <a:gd name="connsiteX0" fmla="*/ 736082 w 1472164"/>
                <a:gd name="connsiteY0" fmla="*/ 345038 h 1380153"/>
                <a:gd name="connsiteX1" fmla="*/ 736082 w 1472164"/>
                <a:gd name="connsiteY1" fmla="*/ 1380153 h 1380153"/>
                <a:gd name="connsiteX2" fmla="*/ 736082 w 1472164"/>
                <a:gd name="connsiteY2" fmla="*/ 345038 h 1380153"/>
                <a:gd name="connsiteX0-1" fmla="*/ 741448 w 1408146"/>
                <a:gd name="connsiteY0-2" fmla="*/ 327941 h 1363056"/>
                <a:gd name="connsiteX1-3" fmla="*/ 741448 w 1408146"/>
                <a:gd name="connsiteY1-4" fmla="*/ 1363056 h 1363056"/>
                <a:gd name="connsiteX2-5" fmla="*/ 741448 w 1408146"/>
                <a:gd name="connsiteY2-6" fmla="*/ 327941 h 1363056"/>
                <a:gd name="connsiteX0-7" fmla="*/ 741448 w 741448"/>
                <a:gd name="connsiteY0-8" fmla="*/ 327941 h 1363056"/>
                <a:gd name="connsiteX1-9" fmla="*/ 741448 w 741448"/>
                <a:gd name="connsiteY1-10" fmla="*/ 1363056 h 1363056"/>
                <a:gd name="connsiteX2-11" fmla="*/ 741448 w 741448"/>
                <a:gd name="connsiteY2-12" fmla="*/ 327941 h 1363056"/>
                <a:gd name="connsiteX0-13" fmla="*/ 741448 w 741448"/>
                <a:gd name="connsiteY0-14" fmla="*/ 327941 h 1363056"/>
                <a:gd name="connsiteX1-15" fmla="*/ 741448 w 741448"/>
                <a:gd name="connsiteY1-16" fmla="*/ 1363056 h 1363056"/>
                <a:gd name="connsiteX2-17" fmla="*/ 741448 w 741448"/>
                <a:gd name="connsiteY2-18" fmla="*/ 327941 h 1363056"/>
                <a:gd name="connsiteX0-19" fmla="*/ 741448 w 742505"/>
                <a:gd name="connsiteY0-20" fmla="*/ 327941 h 1363056"/>
                <a:gd name="connsiteX1-21" fmla="*/ 741448 w 742505"/>
                <a:gd name="connsiteY1-22" fmla="*/ 1363056 h 1363056"/>
                <a:gd name="connsiteX2-23" fmla="*/ 741448 w 742505"/>
                <a:gd name="connsiteY2-24" fmla="*/ 327941 h 1363056"/>
                <a:gd name="connsiteX0-25" fmla="*/ 741448 w 743811"/>
                <a:gd name="connsiteY0-26" fmla="*/ 327941 h 1363056"/>
                <a:gd name="connsiteX1-27" fmla="*/ 741448 w 743811"/>
                <a:gd name="connsiteY1-28" fmla="*/ 1363056 h 1363056"/>
                <a:gd name="connsiteX2-29" fmla="*/ 741448 w 743811"/>
                <a:gd name="connsiteY2-30" fmla="*/ 327941 h 1363056"/>
                <a:gd name="connsiteX0-31" fmla="*/ 741448 w 743178"/>
                <a:gd name="connsiteY0-32" fmla="*/ 327941 h 1363056"/>
                <a:gd name="connsiteX1-33" fmla="*/ 741448 w 743178"/>
                <a:gd name="connsiteY1-34" fmla="*/ 1363056 h 1363056"/>
                <a:gd name="connsiteX2-35" fmla="*/ 741448 w 743178"/>
                <a:gd name="connsiteY2-36" fmla="*/ 327941 h 1363056"/>
                <a:gd name="connsiteX0-37" fmla="*/ 741448 w 742121"/>
                <a:gd name="connsiteY0-38" fmla="*/ 327941 h 1363056"/>
                <a:gd name="connsiteX1-39" fmla="*/ 741448 w 742121"/>
                <a:gd name="connsiteY1-40" fmla="*/ 1363056 h 1363056"/>
                <a:gd name="connsiteX2-41" fmla="*/ 741448 w 742121"/>
                <a:gd name="connsiteY2-42" fmla="*/ 327941 h 1363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742121" h="1363056">
                  <a:moveTo>
                    <a:pt x="741448" y="327941"/>
                  </a:moveTo>
                  <a:cubicBezTo>
                    <a:pt x="743059" y="1088786"/>
                    <a:pt x="741249" y="617292"/>
                    <a:pt x="741448" y="1363056"/>
                  </a:cubicBezTo>
                  <a:cubicBezTo>
                    <a:pt x="-761386" y="327941"/>
                    <a:pt x="434747" y="-477148"/>
                    <a:pt x="741448" y="3279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65823" y="1937778"/>
            <a:ext cx="746824" cy="2100342"/>
            <a:chOff x="4943466" y="3048749"/>
            <a:chExt cx="746824" cy="2100342"/>
          </a:xfrm>
          <a:solidFill>
            <a:srgbClr val="ED7D31"/>
          </a:solidFill>
        </p:grpSpPr>
        <p:sp>
          <p:nvSpPr>
            <p:cNvPr id="12" name="心形 8"/>
            <p:cNvSpPr/>
            <p:nvPr/>
          </p:nvSpPr>
          <p:spPr>
            <a:xfrm>
              <a:off x="4943466" y="3048749"/>
              <a:ext cx="746824" cy="1363056"/>
            </a:xfrm>
            <a:custGeom>
              <a:avLst/>
              <a:gdLst>
                <a:gd name="connsiteX0" fmla="*/ 736082 w 1472164"/>
                <a:gd name="connsiteY0" fmla="*/ 345038 h 1380153"/>
                <a:gd name="connsiteX1" fmla="*/ 736082 w 1472164"/>
                <a:gd name="connsiteY1" fmla="*/ 1380153 h 1380153"/>
                <a:gd name="connsiteX2" fmla="*/ 736082 w 1472164"/>
                <a:gd name="connsiteY2" fmla="*/ 345038 h 1380153"/>
                <a:gd name="connsiteX0-1" fmla="*/ 741448 w 1403231"/>
                <a:gd name="connsiteY0-2" fmla="*/ 327941 h 1363056"/>
                <a:gd name="connsiteX1-3" fmla="*/ 741448 w 1403231"/>
                <a:gd name="connsiteY1-4" fmla="*/ 1363056 h 1363056"/>
                <a:gd name="connsiteX2-5" fmla="*/ 741448 w 1403231"/>
                <a:gd name="connsiteY2-6" fmla="*/ 327941 h 1363056"/>
                <a:gd name="connsiteX0-7" fmla="*/ 741448 w 742788"/>
                <a:gd name="connsiteY0-8" fmla="*/ 327941 h 1363056"/>
                <a:gd name="connsiteX1-9" fmla="*/ 741448 w 742788"/>
                <a:gd name="connsiteY1-10" fmla="*/ 1363056 h 1363056"/>
                <a:gd name="connsiteX2-11" fmla="*/ 741448 w 742788"/>
                <a:gd name="connsiteY2-12" fmla="*/ 327941 h 1363056"/>
                <a:gd name="connsiteX0-13" fmla="*/ 741448 w 746824"/>
                <a:gd name="connsiteY0-14" fmla="*/ 327941 h 1363056"/>
                <a:gd name="connsiteX1-15" fmla="*/ 741448 w 746824"/>
                <a:gd name="connsiteY1-16" fmla="*/ 1363056 h 1363056"/>
                <a:gd name="connsiteX2-17" fmla="*/ 741448 w 746824"/>
                <a:gd name="connsiteY2-18" fmla="*/ 327941 h 1363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746824" h="1363056">
                  <a:moveTo>
                    <a:pt x="741448" y="327941"/>
                  </a:moveTo>
                  <a:cubicBezTo>
                    <a:pt x="747066" y="1050569"/>
                    <a:pt x="750018" y="562116"/>
                    <a:pt x="741448" y="1363056"/>
                  </a:cubicBezTo>
                  <a:cubicBezTo>
                    <a:pt x="-761386" y="327941"/>
                    <a:pt x="434747" y="-477148"/>
                    <a:pt x="741448" y="327941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心形 8"/>
            <p:cNvSpPr/>
            <p:nvPr/>
          </p:nvSpPr>
          <p:spPr>
            <a:xfrm flipH="1">
              <a:off x="4948441" y="3786035"/>
              <a:ext cx="741849" cy="1363056"/>
            </a:xfrm>
            <a:custGeom>
              <a:avLst/>
              <a:gdLst>
                <a:gd name="connsiteX0" fmla="*/ 736082 w 1472164"/>
                <a:gd name="connsiteY0" fmla="*/ 345038 h 1380153"/>
                <a:gd name="connsiteX1" fmla="*/ 736082 w 1472164"/>
                <a:gd name="connsiteY1" fmla="*/ 1380153 h 1380153"/>
                <a:gd name="connsiteX2" fmla="*/ 736082 w 1472164"/>
                <a:gd name="connsiteY2" fmla="*/ 345038 h 1380153"/>
                <a:gd name="connsiteX0-1" fmla="*/ 741448 w 1403231"/>
                <a:gd name="connsiteY0-2" fmla="*/ 327941 h 1363056"/>
                <a:gd name="connsiteX1-3" fmla="*/ 741448 w 1403231"/>
                <a:gd name="connsiteY1-4" fmla="*/ 1363056 h 1363056"/>
                <a:gd name="connsiteX2-5" fmla="*/ 741448 w 1403231"/>
                <a:gd name="connsiteY2-6" fmla="*/ 327941 h 1363056"/>
                <a:gd name="connsiteX0-7" fmla="*/ 741448 w 742788"/>
                <a:gd name="connsiteY0-8" fmla="*/ 327941 h 1363056"/>
                <a:gd name="connsiteX1-9" fmla="*/ 741448 w 742788"/>
                <a:gd name="connsiteY1-10" fmla="*/ 1363056 h 1363056"/>
                <a:gd name="connsiteX2-11" fmla="*/ 741448 w 742788"/>
                <a:gd name="connsiteY2-12" fmla="*/ 327941 h 1363056"/>
                <a:gd name="connsiteX0-13" fmla="*/ 741448 w 746824"/>
                <a:gd name="connsiteY0-14" fmla="*/ 327941 h 1363056"/>
                <a:gd name="connsiteX1-15" fmla="*/ 741448 w 746824"/>
                <a:gd name="connsiteY1-16" fmla="*/ 1363056 h 1363056"/>
                <a:gd name="connsiteX2-17" fmla="*/ 741448 w 746824"/>
                <a:gd name="connsiteY2-18" fmla="*/ 327941 h 1363056"/>
                <a:gd name="connsiteX0-19" fmla="*/ 741448 w 744292"/>
                <a:gd name="connsiteY0-20" fmla="*/ 327941 h 1363056"/>
                <a:gd name="connsiteX1-21" fmla="*/ 741448 w 744292"/>
                <a:gd name="connsiteY1-22" fmla="*/ 1363056 h 1363056"/>
                <a:gd name="connsiteX2-23" fmla="*/ 741448 w 744292"/>
                <a:gd name="connsiteY2-24" fmla="*/ 327941 h 1363056"/>
                <a:gd name="connsiteX0-25" fmla="*/ 741448 w 741849"/>
                <a:gd name="connsiteY0-26" fmla="*/ 327941 h 1363056"/>
                <a:gd name="connsiteX1-27" fmla="*/ 741448 w 741849"/>
                <a:gd name="connsiteY1-28" fmla="*/ 1363056 h 1363056"/>
                <a:gd name="connsiteX2-29" fmla="*/ 741448 w 741849"/>
                <a:gd name="connsiteY2-30" fmla="*/ 327941 h 1363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741849" h="1363056">
                  <a:moveTo>
                    <a:pt x="741448" y="327941"/>
                  </a:moveTo>
                  <a:cubicBezTo>
                    <a:pt x="739922" y="1055331"/>
                    <a:pt x="742874" y="562116"/>
                    <a:pt x="741448" y="1363056"/>
                  </a:cubicBezTo>
                  <a:cubicBezTo>
                    <a:pt x="-761386" y="327941"/>
                    <a:pt x="434747" y="-477148"/>
                    <a:pt x="741448" y="327941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40345" y="3105907"/>
            <a:ext cx="1481449" cy="1364683"/>
            <a:chOff x="3817988" y="4216878"/>
            <a:chExt cx="1481449" cy="1364683"/>
          </a:xfrm>
          <a:solidFill>
            <a:srgbClr val="FFC000"/>
          </a:solidFill>
        </p:grpSpPr>
        <p:sp>
          <p:nvSpPr>
            <p:cNvPr id="15" name="心形 10"/>
            <p:cNvSpPr/>
            <p:nvPr/>
          </p:nvSpPr>
          <p:spPr>
            <a:xfrm>
              <a:off x="4557989" y="4216878"/>
              <a:ext cx="741448" cy="1363056"/>
            </a:xfrm>
            <a:custGeom>
              <a:avLst/>
              <a:gdLst>
                <a:gd name="connsiteX0" fmla="*/ 736082 w 1472164"/>
                <a:gd name="connsiteY0" fmla="*/ 345038 h 1380153"/>
                <a:gd name="connsiteX1" fmla="*/ 736082 w 1472164"/>
                <a:gd name="connsiteY1" fmla="*/ 1380153 h 1380153"/>
                <a:gd name="connsiteX2" fmla="*/ 736082 w 1472164"/>
                <a:gd name="connsiteY2" fmla="*/ 345038 h 1380153"/>
                <a:gd name="connsiteX0-1" fmla="*/ 741448 w 1408146"/>
                <a:gd name="connsiteY0-2" fmla="*/ 327941 h 1363056"/>
                <a:gd name="connsiteX1-3" fmla="*/ 741448 w 1408146"/>
                <a:gd name="connsiteY1-4" fmla="*/ 1363056 h 1363056"/>
                <a:gd name="connsiteX2-5" fmla="*/ 741448 w 1408146"/>
                <a:gd name="connsiteY2-6" fmla="*/ 327941 h 1363056"/>
                <a:gd name="connsiteX0-7" fmla="*/ 741448 w 741448"/>
                <a:gd name="connsiteY0-8" fmla="*/ 327941 h 1363056"/>
                <a:gd name="connsiteX1-9" fmla="*/ 741448 w 741448"/>
                <a:gd name="connsiteY1-10" fmla="*/ 1363056 h 1363056"/>
                <a:gd name="connsiteX2-11" fmla="*/ 741448 w 741448"/>
                <a:gd name="connsiteY2-12" fmla="*/ 327941 h 1363056"/>
                <a:gd name="connsiteX0-13" fmla="*/ 741448 w 741448"/>
                <a:gd name="connsiteY0-14" fmla="*/ 327941 h 1363056"/>
                <a:gd name="connsiteX1-15" fmla="*/ 741448 w 741448"/>
                <a:gd name="connsiteY1-16" fmla="*/ 1363056 h 1363056"/>
                <a:gd name="connsiteX2-17" fmla="*/ 741448 w 741448"/>
                <a:gd name="connsiteY2-18" fmla="*/ 327941 h 1363056"/>
                <a:gd name="connsiteX0-19" fmla="*/ 741448 w 741448"/>
                <a:gd name="connsiteY0-20" fmla="*/ 327941 h 1363056"/>
                <a:gd name="connsiteX1-21" fmla="*/ 741448 w 741448"/>
                <a:gd name="connsiteY1-22" fmla="*/ 1363056 h 1363056"/>
                <a:gd name="connsiteX2-23" fmla="*/ 741448 w 741448"/>
                <a:gd name="connsiteY2-24" fmla="*/ 327941 h 1363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741448" h="1363056">
                  <a:moveTo>
                    <a:pt x="741448" y="327941"/>
                  </a:moveTo>
                  <a:cubicBezTo>
                    <a:pt x="740678" y="1347644"/>
                    <a:pt x="741249" y="535865"/>
                    <a:pt x="741448" y="1363056"/>
                  </a:cubicBezTo>
                  <a:cubicBezTo>
                    <a:pt x="-761386" y="327941"/>
                    <a:pt x="434747" y="-477148"/>
                    <a:pt x="741448" y="327941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>
                <a:rot lat="0" lon="0" rev="107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心形 10"/>
            <p:cNvSpPr/>
            <p:nvPr/>
          </p:nvSpPr>
          <p:spPr>
            <a:xfrm flipH="1">
              <a:off x="3817988" y="4218505"/>
              <a:ext cx="741448" cy="1363056"/>
            </a:xfrm>
            <a:custGeom>
              <a:avLst/>
              <a:gdLst>
                <a:gd name="connsiteX0" fmla="*/ 736082 w 1472164"/>
                <a:gd name="connsiteY0" fmla="*/ 345038 h 1380153"/>
                <a:gd name="connsiteX1" fmla="*/ 736082 w 1472164"/>
                <a:gd name="connsiteY1" fmla="*/ 1380153 h 1380153"/>
                <a:gd name="connsiteX2" fmla="*/ 736082 w 1472164"/>
                <a:gd name="connsiteY2" fmla="*/ 345038 h 1380153"/>
                <a:gd name="connsiteX0-1" fmla="*/ 741448 w 1408146"/>
                <a:gd name="connsiteY0-2" fmla="*/ 327941 h 1363056"/>
                <a:gd name="connsiteX1-3" fmla="*/ 741448 w 1408146"/>
                <a:gd name="connsiteY1-4" fmla="*/ 1363056 h 1363056"/>
                <a:gd name="connsiteX2-5" fmla="*/ 741448 w 1408146"/>
                <a:gd name="connsiteY2-6" fmla="*/ 327941 h 1363056"/>
                <a:gd name="connsiteX0-7" fmla="*/ 741448 w 741448"/>
                <a:gd name="connsiteY0-8" fmla="*/ 327941 h 1363056"/>
                <a:gd name="connsiteX1-9" fmla="*/ 741448 w 741448"/>
                <a:gd name="connsiteY1-10" fmla="*/ 1363056 h 1363056"/>
                <a:gd name="connsiteX2-11" fmla="*/ 741448 w 741448"/>
                <a:gd name="connsiteY2-12" fmla="*/ 327941 h 1363056"/>
                <a:gd name="connsiteX0-13" fmla="*/ 741448 w 741448"/>
                <a:gd name="connsiteY0-14" fmla="*/ 327941 h 1363056"/>
                <a:gd name="connsiteX1-15" fmla="*/ 741448 w 741448"/>
                <a:gd name="connsiteY1-16" fmla="*/ 1363056 h 1363056"/>
                <a:gd name="connsiteX2-17" fmla="*/ 741448 w 741448"/>
                <a:gd name="connsiteY2-18" fmla="*/ 327941 h 1363056"/>
                <a:gd name="connsiteX0-19" fmla="*/ 741448 w 741448"/>
                <a:gd name="connsiteY0-20" fmla="*/ 327941 h 1363056"/>
                <a:gd name="connsiteX1-21" fmla="*/ 741448 w 741448"/>
                <a:gd name="connsiteY1-22" fmla="*/ 1363056 h 1363056"/>
                <a:gd name="connsiteX2-23" fmla="*/ 741448 w 741448"/>
                <a:gd name="connsiteY2-24" fmla="*/ 327941 h 1363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741448" h="1363056">
                  <a:moveTo>
                    <a:pt x="741448" y="327941"/>
                  </a:moveTo>
                  <a:cubicBezTo>
                    <a:pt x="740677" y="1147620"/>
                    <a:pt x="741249" y="676359"/>
                    <a:pt x="741448" y="1363056"/>
                  </a:cubicBezTo>
                  <a:cubicBezTo>
                    <a:pt x="-761386" y="327941"/>
                    <a:pt x="434747" y="-477148"/>
                    <a:pt x="741448" y="327941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>
                <a:rot lat="0" lon="0" rev="107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68640" y="987574"/>
            <a:ext cx="3268037" cy="786774"/>
            <a:chOff x="846283" y="2098545"/>
            <a:chExt cx="3268037" cy="786774"/>
          </a:xfrm>
        </p:grpSpPr>
        <p:grpSp>
          <p:nvGrpSpPr>
            <p:cNvPr id="18" name="组合 44"/>
            <p:cNvGrpSpPr/>
            <p:nvPr/>
          </p:nvGrpSpPr>
          <p:grpSpPr bwMode="auto">
            <a:xfrm flipH="1">
              <a:off x="846283" y="2421769"/>
              <a:ext cx="2184400" cy="461665"/>
              <a:chOff x="-362770" y="3102960"/>
              <a:chExt cx="2183514" cy="461665"/>
            </a:xfrm>
          </p:grpSpPr>
          <p:sp>
            <p:nvSpPr>
              <p:cNvPr id="21" name="TextBox 14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Simple &amp; Smooth, </a:t>
                </a:r>
              </a:p>
            </p:txBody>
          </p:sp>
          <p:sp>
            <p:nvSpPr>
              <p:cNvPr id="22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tr-TR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E</a:t>
                </a:r>
                <a:r>
                  <a:rPr lang="en-US" altLang="zh-CN" sz="1200" kern="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xactly</a:t>
                </a:r>
                <a:r>
                  <a:rPr lang="en-US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 how purchasing</a:t>
                </a:r>
              </a:p>
            </p:txBody>
          </p:sp>
        </p:grpSp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 flipH="1">
              <a:off x="868638" y="2098545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tr-TR" altLang="zh-CN" sz="16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</a:rPr>
                <a:t>Budget</a:t>
              </a:r>
              <a:endParaRPr lang="en-US" altLang="zh-CN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868639" y="2885319"/>
              <a:ext cx="3245681" cy="0"/>
            </a:xfrm>
            <a:prstGeom prst="line">
              <a:avLst/>
            </a:prstGeom>
            <a:ln w="12700">
              <a:solidFill>
                <a:srgbClr val="00B0F0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5792861" y="1707654"/>
            <a:ext cx="2548069" cy="786774"/>
            <a:chOff x="5770504" y="2818625"/>
            <a:chExt cx="2548069" cy="786774"/>
          </a:xfrm>
        </p:grpSpPr>
        <p:grpSp>
          <p:nvGrpSpPr>
            <p:cNvPr id="24" name="组合 44"/>
            <p:cNvGrpSpPr/>
            <p:nvPr/>
          </p:nvGrpSpPr>
          <p:grpSpPr bwMode="auto">
            <a:xfrm flipH="1">
              <a:off x="6042252" y="3141849"/>
              <a:ext cx="2184400" cy="461665"/>
              <a:chOff x="-362770" y="3102960"/>
              <a:chExt cx="2183514" cy="461665"/>
            </a:xfrm>
          </p:grpSpPr>
          <p:sp>
            <p:nvSpPr>
              <p:cNvPr id="27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Simple &amp; Smooth, </a:t>
                </a:r>
              </a:p>
            </p:txBody>
          </p:sp>
          <p:sp>
            <p:nvSpPr>
              <p:cNvPr id="28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tr-TR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E</a:t>
                </a:r>
                <a:r>
                  <a:rPr lang="en-US" altLang="zh-CN" sz="1200" kern="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xactly</a:t>
                </a:r>
                <a:r>
                  <a:rPr lang="en-US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 how purchasing</a:t>
                </a:r>
              </a:p>
            </p:txBody>
          </p:sp>
        </p:grpSp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 flipH="1">
              <a:off x="6064607" y="2818625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tr-TR" altLang="zh-CN" sz="16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</a:rPr>
                <a:t>Bill</a:t>
              </a:r>
              <a:endParaRPr lang="en-US" altLang="zh-CN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5770504" y="3605399"/>
              <a:ext cx="254806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5072781" y="3445106"/>
            <a:ext cx="3302903" cy="800860"/>
            <a:chOff x="5050424" y="4556077"/>
            <a:chExt cx="3302903" cy="800860"/>
          </a:xfrm>
        </p:grpSpPr>
        <p:grpSp>
          <p:nvGrpSpPr>
            <p:cNvPr id="30" name="组合 44"/>
            <p:cNvGrpSpPr/>
            <p:nvPr/>
          </p:nvGrpSpPr>
          <p:grpSpPr bwMode="auto">
            <a:xfrm flipH="1">
              <a:off x="6168927" y="4886213"/>
              <a:ext cx="2184400" cy="461665"/>
              <a:chOff x="-362770" y="3102960"/>
              <a:chExt cx="2183514" cy="461665"/>
            </a:xfrm>
          </p:grpSpPr>
          <p:sp>
            <p:nvSpPr>
              <p:cNvPr id="33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Simple &amp; Smooth, </a:t>
                </a:r>
              </a:p>
            </p:txBody>
          </p:sp>
          <p:sp>
            <p:nvSpPr>
              <p:cNvPr id="34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tr-TR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E</a:t>
                </a:r>
                <a:r>
                  <a:rPr lang="en-US" altLang="zh-CN" sz="1200" kern="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xactly</a:t>
                </a:r>
                <a:r>
                  <a:rPr lang="en-US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 how purchasing</a:t>
                </a:r>
              </a:p>
            </p:txBody>
          </p:sp>
        </p:grpSp>
        <p:sp>
          <p:nvSpPr>
            <p:cNvPr id="31" name="TextBox 11"/>
            <p:cNvSpPr txBox="1">
              <a:spLocks noChangeArrowheads="1"/>
            </p:cNvSpPr>
            <p:nvPr/>
          </p:nvSpPr>
          <p:spPr bwMode="auto">
            <a:xfrm flipH="1">
              <a:off x="6196979" y="4556077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tr-TR" altLang="zh-CN" sz="1600" b="1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</a:rPr>
                <a:t>Authorize</a:t>
              </a:r>
              <a:endParaRPr lang="en-US" altLang="zh-CN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 flipH="1" flipV="1">
              <a:off x="5050424" y="5349763"/>
              <a:ext cx="3263072" cy="7174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3485913" y="1935063"/>
            <a:ext cx="742098" cy="2105445"/>
            <a:chOff x="3463556" y="3046034"/>
            <a:chExt cx="742098" cy="2105445"/>
          </a:xfrm>
          <a:solidFill>
            <a:srgbClr val="5B9BD5"/>
          </a:solidFill>
        </p:grpSpPr>
        <p:sp>
          <p:nvSpPr>
            <p:cNvPr id="36" name="心形 17"/>
            <p:cNvSpPr/>
            <p:nvPr/>
          </p:nvSpPr>
          <p:spPr>
            <a:xfrm flipH="1">
              <a:off x="3463556" y="3046034"/>
              <a:ext cx="741787" cy="1363056"/>
            </a:xfrm>
            <a:custGeom>
              <a:avLst/>
              <a:gdLst>
                <a:gd name="connsiteX0" fmla="*/ 736082 w 1472164"/>
                <a:gd name="connsiteY0" fmla="*/ 345038 h 1380153"/>
                <a:gd name="connsiteX1" fmla="*/ 736082 w 1472164"/>
                <a:gd name="connsiteY1" fmla="*/ 1380153 h 1380153"/>
                <a:gd name="connsiteX2" fmla="*/ 736082 w 1472164"/>
                <a:gd name="connsiteY2" fmla="*/ 345038 h 1380153"/>
                <a:gd name="connsiteX0-1" fmla="*/ 741448 w 1410624"/>
                <a:gd name="connsiteY0-2" fmla="*/ 327941 h 1363056"/>
                <a:gd name="connsiteX1-3" fmla="*/ 741448 w 1410624"/>
                <a:gd name="connsiteY1-4" fmla="*/ 1363056 h 1363056"/>
                <a:gd name="connsiteX2-5" fmla="*/ 741448 w 1410624"/>
                <a:gd name="connsiteY2-6" fmla="*/ 327941 h 1363056"/>
                <a:gd name="connsiteX0-7" fmla="*/ 741448 w 743461"/>
                <a:gd name="connsiteY0-8" fmla="*/ 327941 h 1363056"/>
                <a:gd name="connsiteX1-9" fmla="*/ 741448 w 743461"/>
                <a:gd name="connsiteY1-10" fmla="*/ 1363056 h 1363056"/>
                <a:gd name="connsiteX2-11" fmla="*/ 741448 w 743461"/>
                <a:gd name="connsiteY2-12" fmla="*/ 327941 h 1363056"/>
                <a:gd name="connsiteX0-13" fmla="*/ 741448 w 741588"/>
                <a:gd name="connsiteY0-14" fmla="*/ 327941 h 1363056"/>
                <a:gd name="connsiteX1-15" fmla="*/ 741448 w 741588"/>
                <a:gd name="connsiteY1-16" fmla="*/ 1363056 h 1363056"/>
                <a:gd name="connsiteX2-17" fmla="*/ 741448 w 741588"/>
                <a:gd name="connsiteY2-18" fmla="*/ 327941 h 1363056"/>
                <a:gd name="connsiteX0-19" fmla="*/ 741448 w 741787"/>
                <a:gd name="connsiteY0-20" fmla="*/ 327941 h 1363056"/>
                <a:gd name="connsiteX1-21" fmla="*/ 741448 w 741787"/>
                <a:gd name="connsiteY1-22" fmla="*/ 1363056 h 1363056"/>
                <a:gd name="connsiteX2-23" fmla="*/ 741448 w 741787"/>
                <a:gd name="connsiteY2-24" fmla="*/ 327941 h 1363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741787" h="1363056">
                  <a:moveTo>
                    <a:pt x="741448" y="327941"/>
                  </a:moveTo>
                  <a:cubicBezTo>
                    <a:pt x="742304" y="899098"/>
                    <a:pt x="741249" y="512051"/>
                    <a:pt x="741448" y="1363056"/>
                  </a:cubicBezTo>
                  <a:cubicBezTo>
                    <a:pt x="-761386" y="327941"/>
                    <a:pt x="434747" y="-477148"/>
                    <a:pt x="741448" y="327941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" name="心形 17"/>
            <p:cNvSpPr/>
            <p:nvPr/>
          </p:nvSpPr>
          <p:spPr>
            <a:xfrm>
              <a:off x="3463867" y="3788423"/>
              <a:ext cx="741787" cy="1363056"/>
            </a:xfrm>
            <a:custGeom>
              <a:avLst/>
              <a:gdLst>
                <a:gd name="connsiteX0" fmla="*/ 736082 w 1472164"/>
                <a:gd name="connsiteY0" fmla="*/ 345038 h 1380153"/>
                <a:gd name="connsiteX1" fmla="*/ 736082 w 1472164"/>
                <a:gd name="connsiteY1" fmla="*/ 1380153 h 1380153"/>
                <a:gd name="connsiteX2" fmla="*/ 736082 w 1472164"/>
                <a:gd name="connsiteY2" fmla="*/ 345038 h 1380153"/>
                <a:gd name="connsiteX0-1" fmla="*/ 741448 w 1410624"/>
                <a:gd name="connsiteY0-2" fmla="*/ 327941 h 1363056"/>
                <a:gd name="connsiteX1-3" fmla="*/ 741448 w 1410624"/>
                <a:gd name="connsiteY1-4" fmla="*/ 1363056 h 1363056"/>
                <a:gd name="connsiteX2-5" fmla="*/ 741448 w 1410624"/>
                <a:gd name="connsiteY2-6" fmla="*/ 327941 h 1363056"/>
                <a:gd name="connsiteX0-7" fmla="*/ 741448 w 743461"/>
                <a:gd name="connsiteY0-8" fmla="*/ 327941 h 1363056"/>
                <a:gd name="connsiteX1-9" fmla="*/ 741448 w 743461"/>
                <a:gd name="connsiteY1-10" fmla="*/ 1363056 h 1363056"/>
                <a:gd name="connsiteX2-11" fmla="*/ 741448 w 743461"/>
                <a:gd name="connsiteY2-12" fmla="*/ 327941 h 1363056"/>
                <a:gd name="connsiteX0-13" fmla="*/ 741448 w 741588"/>
                <a:gd name="connsiteY0-14" fmla="*/ 327941 h 1363056"/>
                <a:gd name="connsiteX1-15" fmla="*/ 741448 w 741588"/>
                <a:gd name="connsiteY1-16" fmla="*/ 1363056 h 1363056"/>
                <a:gd name="connsiteX2-17" fmla="*/ 741448 w 741588"/>
                <a:gd name="connsiteY2-18" fmla="*/ 327941 h 1363056"/>
                <a:gd name="connsiteX0-19" fmla="*/ 741448 w 741787"/>
                <a:gd name="connsiteY0-20" fmla="*/ 327941 h 1363056"/>
                <a:gd name="connsiteX1-21" fmla="*/ 741448 w 741787"/>
                <a:gd name="connsiteY1-22" fmla="*/ 1363056 h 1363056"/>
                <a:gd name="connsiteX2-23" fmla="*/ 741448 w 741787"/>
                <a:gd name="connsiteY2-24" fmla="*/ 327941 h 1363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741787" h="1363056">
                  <a:moveTo>
                    <a:pt x="741448" y="327941"/>
                  </a:moveTo>
                  <a:cubicBezTo>
                    <a:pt x="742304" y="899098"/>
                    <a:pt x="741249" y="512051"/>
                    <a:pt x="741448" y="1363056"/>
                  </a:cubicBezTo>
                  <a:cubicBezTo>
                    <a:pt x="-761386" y="327941"/>
                    <a:pt x="434747" y="-477148"/>
                    <a:pt x="741448" y="327941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44256" y="2715766"/>
            <a:ext cx="2639983" cy="770065"/>
            <a:chOff x="821899" y="3826737"/>
            <a:chExt cx="2639983" cy="770065"/>
          </a:xfrm>
        </p:grpSpPr>
        <p:grpSp>
          <p:nvGrpSpPr>
            <p:cNvPr id="39" name="组合 44"/>
            <p:cNvGrpSpPr/>
            <p:nvPr/>
          </p:nvGrpSpPr>
          <p:grpSpPr bwMode="auto">
            <a:xfrm flipH="1">
              <a:off x="821899" y="4133252"/>
              <a:ext cx="2184400" cy="461665"/>
              <a:chOff x="-362770" y="3102960"/>
              <a:chExt cx="2183514" cy="461665"/>
            </a:xfrm>
          </p:grpSpPr>
          <p:sp>
            <p:nvSpPr>
              <p:cNvPr id="42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Simple &amp; Smooth, </a:t>
                </a:r>
              </a:p>
            </p:txBody>
          </p:sp>
          <p:sp>
            <p:nvSpPr>
              <p:cNvPr id="43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tr-TR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E</a:t>
                </a:r>
                <a:r>
                  <a:rPr lang="en-US" altLang="zh-CN" sz="1200" kern="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xactly</a:t>
                </a:r>
                <a:r>
                  <a:rPr lang="en-US" altLang="zh-CN" sz="12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微软雅黑" panose="020B0503020204020204" pitchFamily="34" charset="-122"/>
                  </a:rPr>
                  <a:t> how purchasing</a:t>
                </a:r>
              </a:p>
            </p:txBody>
          </p:sp>
        </p:grpSp>
        <p:sp>
          <p:nvSpPr>
            <p:cNvPr id="40" name="TextBox 11"/>
            <p:cNvSpPr txBox="1">
              <a:spLocks noChangeArrowheads="1"/>
            </p:cNvSpPr>
            <p:nvPr/>
          </p:nvSpPr>
          <p:spPr bwMode="auto">
            <a:xfrm flipH="1">
              <a:off x="860810" y="3826737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tr-TR" altLang="zh-CN" sz="1600" b="1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</a:rPr>
                <a:t>Brand</a:t>
              </a:r>
              <a:endParaRPr lang="en-US" altLang="zh-CN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 flipH="1">
              <a:off x="868640" y="4596802"/>
              <a:ext cx="2593242" cy="0"/>
            </a:xfrm>
            <a:prstGeom prst="line">
              <a:avLst/>
            </a:prstGeom>
            <a:ln w="12700">
              <a:solidFill>
                <a:schemeClr val="tx2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45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Commission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4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972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6891"/>
          <p:cNvSpPr>
            <a:spLocks noChangeAspect="1"/>
          </p:cNvSpPr>
          <p:nvPr/>
        </p:nvSpPr>
        <p:spPr>
          <a:xfrm flipH="1">
            <a:off x="6112073" y="3393207"/>
            <a:ext cx="1382309" cy="1382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507"/>
                  <a:pt x="0" y="13507"/>
                  <a:pt x="0" y="13507"/>
                </a:cubicBezTo>
                <a:cubicBezTo>
                  <a:pt x="0" y="17978"/>
                  <a:pt x="3622" y="21600"/>
                  <a:pt x="8112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8112"/>
                  <a:pt x="21600" y="8112"/>
                  <a:pt x="21600" y="8112"/>
                </a:cubicBezTo>
                <a:cubicBezTo>
                  <a:pt x="21600" y="3622"/>
                  <a:pt x="17978" y="0"/>
                  <a:pt x="13507" y="0"/>
                </a:cubicBezTo>
                <a:close/>
              </a:path>
            </a:pathLst>
          </a:custGeom>
          <a:solidFill>
            <a:srgbClr val="E0E0E0">
              <a:alpha val="15000"/>
            </a:srgbClr>
          </a:solidFill>
          <a:ln>
            <a:round/>
          </a:ln>
        </p:spPr>
        <p:txBody>
          <a:bodyPr lIns="0" tIns="0" rIns="0" bIns="0"/>
          <a:lstStyle/>
          <a:p>
            <a:pPr lvl="0">
              <a:buClrTx/>
            </a:pPr>
            <a:endParaRPr sz="1604"/>
          </a:p>
        </p:txBody>
      </p:sp>
      <p:sp>
        <p:nvSpPr>
          <p:cNvPr id="9" name="Shape 6892"/>
          <p:cNvSpPr>
            <a:spLocks noChangeAspect="1"/>
          </p:cNvSpPr>
          <p:nvPr/>
        </p:nvSpPr>
        <p:spPr>
          <a:xfrm flipH="1">
            <a:off x="5885872" y="1416695"/>
            <a:ext cx="505845" cy="505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507"/>
                  <a:pt x="0" y="13507"/>
                  <a:pt x="0" y="13507"/>
                </a:cubicBezTo>
                <a:cubicBezTo>
                  <a:pt x="0" y="17978"/>
                  <a:pt x="3622" y="21600"/>
                  <a:pt x="8112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8112"/>
                  <a:pt x="21600" y="8112"/>
                  <a:pt x="21600" y="8112"/>
                </a:cubicBezTo>
                <a:cubicBezTo>
                  <a:pt x="21600" y="3622"/>
                  <a:pt x="17978" y="0"/>
                  <a:pt x="13507" y="0"/>
                </a:cubicBezTo>
                <a:close/>
              </a:path>
            </a:pathLst>
          </a:custGeom>
          <a:solidFill>
            <a:srgbClr val="E0E0E0">
              <a:alpha val="15000"/>
            </a:srgbClr>
          </a:solidFill>
          <a:ln>
            <a:round/>
          </a:ln>
        </p:spPr>
        <p:txBody>
          <a:bodyPr lIns="0" tIns="0" rIns="0" bIns="0"/>
          <a:lstStyle/>
          <a:p>
            <a:pPr lvl="0">
              <a:buClrTx/>
            </a:pPr>
            <a:endParaRPr sz="1604"/>
          </a:p>
        </p:txBody>
      </p:sp>
      <p:sp>
        <p:nvSpPr>
          <p:cNvPr id="10" name="Shape 6914"/>
          <p:cNvSpPr>
            <a:spLocks noChangeAspect="1"/>
          </p:cNvSpPr>
          <p:nvPr/>
        </p:nvSpPr>
        <p:spPr>
          <a:xfrm>
            <a:off x="3094871" y="1306388"/>
            <a:ext cx="1821434" cy="1655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95" y="18391"/>
                </a:moveTo>
                <a:cubicBezTo>
                  <a:pt x="2131" y="18465"/>
                  <a:pt x="1144" y="18588"/>
                  <a:pt x="224" y="18761"/>
                </a:cubicBezTo>
                <a:cubicBezTo>
                  <a:pt x="90" y="19699"/>
                  <a:pt x="22" y="20637"/>
                  <a:pt x="0" y="21600"/>
                </a:cubicBezTo>
                <a:cubicBezTo>
                  <a:pt x="3701" y="21600"/>
                  <a:pt x="3701" y="21600"/>
                  <a:pt x="3701" y="21600"/>
                </a:cubicBezTo>
                <a:cubicBezTo>
                  <a:pt x="4060" y="20168"/>
                  <a:pt x="5249" y="19156"/>
                  <a:pt x="6639" y="19156"/>
                </a:cubicBezTo>
                <a:cubicBezTo>
                  <a:pt x="8030" y="19156"/>
                  <a:pt x="9219" y="20168"/>
                  <a:pt x="9600" y="21600"/>
                </a:cubicBezTo>
                <a:cubicBezTo>
                  <a:pt x="10273" y="21600"/>
                  <a:pt x="10273" y="21600"/>
                  <a:pt x="10273" y="21600"/>
                </a:cubicBezTo>
                <a:cubicBezTo>
                  <a:pt x="10295" y="20711"/>
                  <a:pt x="10430" y="19847"/>
                  <a:pt x="10654" y="18983"/>
                </a:cubicBezTo>
                <a:cubicBezTo>
                  <a:pt x="11125" y="17206"/>
                  <a:pt x="12045" y="15552"/>
                  <a:pt x="13279" y="14268"/>
                </a:cubicBezTo>
                <a:cubicBezTo>
                  <a:pt x="14467" y="12960"/>
                  <a:pt x="16015" y="12096"/>
                  <a:pt x="17675" y="11602"/>
                </a:cubicBezTo>
                <a:cubicBezTo>
                  <a:pt x="18258" y="11454"/>
                  <a:pt x="18841" y="11380"/>
                  <a:pt x="19447" y="11331"/>
                </a:cubicBezTo>
                <a:cubicBezTo>
                  <a:pt x="19447" y="9183"/>
                  <a:pt x="19447" y="9183"/>
                  <a:pt x="19447" y="9183"/>
                </a:cubicBezTo>
                <a:cubicBezTo>
                  <a:pt x="19828" y="9109"/>
                  <a:pt x="19828" y="9109"/>
                  <a:pt x="19828" y="9109"/>
                </a:cubicBezTo>
                <a:cubicBezTo>
                  <a:pt x="20860" y="8912"/>
                  <a:pt x="21600" y="7949"/>
                  <a:pt x="21600" y="6764"/>
                </a:cubicBezTo>
                <a:cubicBezTo>
                  <a:pt x="21600" y="5579"/>
                  <a:pt x="20860" y="4592"/>
                  <a:pt x="19828" y="4394"/>
                </a:cubicBezTo>
                <a:cubicBezTo>
                  <a:pt x="19447" y="4320"/>
                  <a:pt x="19447" y="4320"/>
                  <a:pt x="19447" y="4320"/>
                </a:cubicBezTo>
                <a:cubicBezTo>
                  <a:pt x="19447" y="0"/>
                  <a:pt x="19447" y="0"/>
                  <a:pt x="19447" y="0"/>
                </a:cubicBezTo>
                <a:cubicBezTo>
                  <a:pt x="18931" y="25"/>
                  <a:pt x="18437" y="49"/>
                  <a:pt x="17921" y="123"/>
                </a:cubicBezTo>
                <a:cubicBezTo>
                  <a:pt x="17720" y="1185"/>
                  <a:pt x="17563" y="2197"/>
                  <a:pt x="17450" y="3259"/>
                </a:cubicBezTo>
                <a:cubicBezTo>
                  <a:pt x="15880" y="3579"/>
                  <a:pt x="15880" y="3579"/>
                  <a:pt x="15880" y="3579"/>
                </a:cubicBezTo>
                <a:cubicBezTo>
                  <a:pt x="14355" y="4098"/>
                  <a:pt x="14355" y="4098"/>
                  <a:pt x="14355" y="4098"/>
                </a:cubicBezTo>
                <a:cubicBezTo>
                  <a:pt x="13817" y="3209"/>
                  <a:pt x="13234" y="2370"/>
                  <a:pt x="12628" y="1555"/>
                </a:cubicBezTo>
                <a:cubicBezTo>
                  <a:pt x="11080" y="2197"/>
                  <a:pt x="9622" y="3110"/>
                  <a:pt x="8277" y="4172"/>
                </a:cubicBezTo>
                <a:cubicBezTo>
                  <a:pt x="8568" y="5159"/>
                  <a:pt x="8905" y="6171"/>
                  <a:pt x="9286" y="7134"/>
                </a:cubicBezTo>
                <a:cubicBezTo>
                  <a:pt x="8882" y="7529"/>
                  <a:pt x="8456" y="7875"/>
                  <a:pt x="8075" y="8294"/>
                </a:cubicBezTo>
                <a:cubicBezTo>
                  <a:pt x="7716" y="8714"/>
                  <a:pt x="7312" y="9109"/>
                  <a:pt x="6976" y="9578"/>
                </a:cubicBezTo>
                <a:cubicBezTo>
                  <a:pt x="6123" y="9134"/>
                  <a:pt x="5226" y="8714"/>
                  <a:pt x="4329" y="8319"/>
                </a:cubicBezTo>
                <a:cubicBezTo>
                  <a:pt x="3297" y="9751"/>
                  <a:pt x="2422" y="11331"/>
                  <a:pt x="1750" y="12985"/>
                </a:cubicBezTo>
                <a:cubicBezTo>
                  <a:pt x="2490" y="13701"/>
                  <a:pt x="3230" y="14367"/>
                  <a:pt x="3993" y="15009"/>
                </a:cubicBezTo>
                <a:cubicBezTo>
                  <a:pt x="3746" y="15552"/>
                  <a:pt x="3634" y="16120"/>
                  <a:pt x="3454" y="16663"/>
                </a:cubicBezTo>
                <a:cubicBezTo>
                  <a:pt x="3275" y="17231"/>
                  <a:pt x="3207" y="17798"/>
                  <a:pt x="3095" y="18391"/>
                </a:cubicBezTo>
                <a:close/>
              </a:path>
            </a:pathLst>
          </a:custGeom>
          <a:solidFill>
            <a:schemeClr val="accent1"/>
          </a:solidFill>
          <a:ln>
            <a:round/>
          </a:ln>
        </p:spPr>
        <p:txBody>
          <a:bodyPr lIns="0" tIns="0" rIns="0" bIns="0"/>
          <a:lstStyle/>
          <a:p>
            <a:pPr defTabSz="28861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2"/>
          </a:p>
        </p:txBody>
      </p:sp>
      <p:sp>
        <p:nvSpPr>
          <p:cNvPr id="11" name="Shape 6915"/>
          <p:cNvSpPr>
            <a:spLocks noChangeAspect="1"/>
          </p:cNvSpPr>
          <p:nvPr/>
        </p:nvSpPr>
        <p:spPr>
          <a:xfrm>
            <a:off x="4844881" y="1306387"/>
            <a:ext cx="1651662" cy="18369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181"/>
                </a:moveTo>
                <a:cubicBezTo>
                  <a:pt x="1410" y="3559"/>
                  <a:pt x="2375" y="4738"/>
                  <a:pt x="2375" y="6095"/>
                </a:cubicBezTo>
                <a:cubicBezTo>
                  <a:pt x="2375" y="7452"/>
                  <a:pt x="1410" y="8609"/>
                  <a:pt x="0" y="9009"/>
                </a:cubicBezTo>
                <a:cubicBezTo>
                  <a:pt x="0" y="10188"/>
                  <a:pt x="0" y="10188"/>
                  <a:pt x="0" y="10188"/>
                </a:cubicBezTo>
                <a:cubicBezTo>
                  <a:pt x="866" y="10233"/>
                  <a:pt x="1732" y="10344"/>
                  <a:pt x="2573" y="10566"/>
                </a:cubicBezTo>
                <a:cubicBezTo>
                  <a:pt x="4379" y="11034"/>
                  <a:pt x="6037" y="11946"/>
                  <a:pt x="7324" y="13169"/>
                </a:cubicBezTo>
                <a:cubicBezTo>
                  <a:pt x="8635" y="14370"/>
                  <a:pt x="9501" y="15883"/>
                  <a:pt x="9971" y="17529"/>
                </a:cubicBezTo>
                <a:cubicBezTo>
                  <a:pt x="10120" y="18130"/>
                  <a:pt x="10219" y="18753"/>
                  <a:pt x="10268" y="19375"/>
                </a:cubicBezTo>
                <a:cubicBezTo>
                  <a:pt x="12767" y="19375"/>
                  <a:pt x="12767" y="19375"/>
                  <a:pt x="12767" y="19375"/>
                </a:cubicBezTo>
                <a:cubicBezTo>
                  <a:pt x="12841" y="19754"/>
                  <a:pt x="12841" y="19754"/>
                  <a:pt x="12841" y="19754"/>
                </a:cubicBezTo>
                <a:cubicBezTo>
                  <a:pt x="13014" y="20821"/>
                  <a:pt x="14029" y="21600"/>
                  <a:pt x="15216" y="21600"/>
                </a:cubicBezTo>
                <a:cubicBezTo>
                  <a:pt x="16404" y="21600"/>
                  <a:pt x="17394" y="20821"/>
                  <a:pt x="17592" y="19776"/>
                </a:cubicBezTo>
                <a:cubicBezTo>
                  <a:pt x="17641" y="19375"/>
                  <a:pt x="17641" y="19375"/>
                  <a:pt x="17641" y="19375"/>
                </a:cubicBezTo>
                <a:cubicBezTo>
                  <a:pt x="21600" y="19375"/>
                  <a:pt x="21600" y="19375"/>
                  <a:pt x="21600" y="19375"/>
                </a:cubicBezTo>
                <a:cubicBezTo>
                  <a:pt x="21600" y="18842"/>
                  <a:pt x="21551" y="18308"/>
                  <a:pt x="21476" y="17774"/>
                </a:cubicBezTo>
                <a:cubicBezTo>
                  <a:pt x="20437" y="17596"/>
                  <a:pt x="19423" y="17418"/>
                  <a:pt x="18359" y="17307"/>
                </a:cubicBezTo>
                <a:cubicBezTo>
                  <a:pt x="18012" y="15750"/>
                  <a:pt x="18012" y="15750"/>
                  <a:pt x="18012" y="15750"/>
                </a:cubicBezTo>
                <a:cubicBezTo>
                  <a:pt x="17518" y="14237"/>
                  <a:pt x="17518" y="14237"/>
                  <a:pt x="17518" y="14237"/>
                </a:cubicBezTo>
                <a:cubicBezTo>
                  <a:pt x="18408" y="13703"/>
                  <a:pt x="19225" y="13125"/>
                  <a:pt x="20066" y="12524"/>
                </a:cubicBezTo>
                <a:cubicBezTo>
                  <a:pt x="19423" y="10989"/>
                  <a:pt x="18482" y="9543"/>
                  <a:pt x="17443" y="8208"/>
                </a:cubicBezTo>
                <a:cubicBezTo>
                  <a:pt x="16429" y="8498"/>
                  <a:pt x="15414" y="8854"/>
                  <a:pt x="14449" y="9209"/>
                </a:cubicBezTo>
                <a:cubicBezTo>
                  <a:pt x="14078" y="8809"/>
                  <a:pt x="13732" y="8386"/>
                  <a:pt x="13287" y="8008"/>
                </a:cubicBezTo>
                <a:cubicBezTo>
                  <a:pt x="12866" y="7652"/>
                  <a:pt x="12470" y="7252"/>
                  <a:pt x="12000" y="6918"/>
                </a:cubicBezTo>
                <a:cubicBezTo>
                  <a:pt x="12470" y="6073"/>
                  <a:pt x="12891" y="5183"/>
                  <a:pt x="13262" y="4293"/>
                </a:cubicBezTo>
                <a:cubicBezTo>
                  <a:pt x="11827" y="3270"/>
                  <a:pt x="10268" y="2402"/>
                  <a:pt x="8586" y="1735"/>
                </a:cubicBezTo>
                <a:cubicBezTo>
                  <a:pt x="7868" y="2469"/>
                  <a:pt x="7200" y="3203"/>
                  <a:pt x="6581" y="3960"/>
                </a:cubicBezTo>
                <a:cubicBezTo>
                  <a:pt x="6037" y="3737"/>
                  <a:pt x="5468" y="3604"/>
                  <a:pt x="4899" y="3426"/>
                </a:cubicBezTo>
                <a:cubicBezTo>
                  <a:pt x="4355" y="3270"/>
                  <a:pt x="3761" y="3181"/>
                  <a:pt x="3192" y="3070"/>
                </a:cubicBezTo>
                <a:cubicBezTo>
                  <a:pt x="3093" y="2113"/>
                  <a:pt x="2994" y="1135"/>
                  <a:pt x="2796" y="200"/>
                </a:cubicBezTo>
                <a:cubicBezTo>
                  <a:pt x="1880" y="111"/>
                  <a:pt x="940" y="22"/>
                  <a:pt x="0" y="0"/>
                </a:cubicBezTo>
                <a:lnTo>
                  <a:pt x="0" y="3181"/>
                </a:lnTo>
                <a:close/>
              </a:path>
            </a:pathLst>
          </a:custGeom>
          <a:solidFill>
            <a:schemeClr val="accent3"/>
          </a:solidFill>
          <a:ln>
            <a:round/>
          </a:ln>
        </p:spPr>
        <p:txBody>
          <a:bodyPr lIns="0" tIns="0" rIns="0" bIns="0"/>
          <a:lstStyle/>
          <a:p>
            <a:pPr defTabSz="28861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2"/>
          </a:p>
        </p:txBody>
      </p:sp>
      <p:sp>
        <p:nvSpPr>
          <p:cNvPr id="12" name="Shape 6916"/>
          <p:cNvSpPr>
            <a:spLocks noChangeAspect="1"/>
          </p:cNvSpPr>
          <p:nvPr/>
        </p:nvSpPr>
        <p:spPr>
          <a:xfrm>
            <a:off x="3086418" y="2866878"/>
            <a:ext cx="1639817" cy="1822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30"/>
                </a:moveTo>
                <a:cubicBezTo>
                  <a:pt x="20205" y="18127"/>
                  <a:pt x="19233" y="16984"/>
                  <a:pt x="19233" y="15595"/>
                </a:cubicBezTo>
                <a:cubicBezTo>
                  <a:pt x="19233" y="14228"/>
                  <a:pt x="20205" y="13063"/>
                  <a:pt x="21600" y="12682"/>
                </a:cubicBezTo>
                <a:cubicBezTo>
                  <a:pt x="21600" y="11338"/>
                  <a:pt x="21600" y="11338"/>
                  <a:pt x="21600" y="11338"/>
                </a:cubicBezTo>
                <a:cubicBezTo>
                  <a:pt x="20778" y="11293"/>
                  <a:pt x="19956" y="11181"/>
                  <a:pt x="19158" y="10957"/>
                </a:cubicBezTo>
                <a:cubicBezTo>
                  <a:pt x="17365" y="10486"/>
                  <a:pt x="15696" y="9590"/>
                  <a:pt x="14400" y="8358"/>
                </a:cubicBezTo>
                <a:cubicBezTo>
                  <a:pt x="13080" y="7148"/>
                  <a:pt x="12208" y="5602"/>
                  <a:pt x="11709" y="3966"/>
                </a:cubicBezTo>
                <a:cubicBezTo>
                  <a:pt x="11560" y="3383"/>
                  <a:pt x="11485" y="2801"/>
                  <a:pt x="11435" y="2218"/>
                </a:cubicBezTo>
                <a:cubicBezTo>
                  <a:pt x="9841" y="2218"/>
                  <a:pt x="9841" y="2218"/>
                  <a:pt x="9841" y="2218"/>
                </a:cubicBezTo>
                <a:cubicBezTo>
                  <a:pt x="9766" y="1837"/>
                  <a:pt x="9766" y="1837"/>
                  <a:pt x="9766" y="1837"/>
                </a:cubicBezTo>
                <a:cubicBezTo>
                  <a:pt x="9592" y="784"/>
                  <a:pt x="8570" y="0"/>
                  <a:pt x="7374" y="0"/>
                </a:cubicBezTo>
                <a:cubicBezTo>
                  <a:pt x="6179" y="0"/>
                  <a:pt x="5182" y="784"/>
                  <a:pt x="4983" y="1837"/>
                </a:cubicBezTo>
                <a:cubicBezTo>
                  <a:pt x="4933" y="2218"/>
                  <a:pt x="4933" y="2218"/>
                  <a:pt x="4933" y="2218"/>
                </a:cubicBezTo>
                <a:cubicBezTo>
                  <a:pt x="0" y="2218"/>
                  <a:pt x="0" y="2218"/>
                  <a:pt x="0" y="2218"/>
                </a:cubicBezTo>
                <a:cubicBezTo>
                  <a:pt x="25" y="2711"/>
                  <a:pt x="75" y="3204"/>
                  <a:pt x="125" y="3697"/>
                </a:cubicBezTo>
                <a:cubicBezTo>
                  <a:pt x="1196" y="3899"/>
                  <a:pt x="2217" y="4056"/>
                  <a:pt x="3289" y="4168"/>
                </a:cubicBezTo>
                <a:cubicBezTo>
                  <a:pt x="3612" y="5736"/>
                  <a:pt x="3612" y="5736"/>
                  <a:pt x="3612" y="5736"/>
                </a:cubicBezTo>
                <a:cubicBezTo>
                  <a:pt x="4111" y="7260"/>
                  <a:pt x="4111" y="7260"/>
                  <a:pt x="4111" y="7260"/>
                </a:cubicBezTo>
                <a:cubicBezTo>
                  <a:pt x="3239" y="7820"/>
                  <a:pt x="2392" y="8380"/>
                  <a:pt x="1570" y="8985"/>
                </a:cubicBezTo>
                <a:cubicBezTo>
                  <a:pt x="2217" y="10554"/>
                  <a:pt x="3139" y="11988"/>
                  <a:pt x="4210" y="13354"/>
                </a:cubicBezTo>
                <a:cubicBezTo>
                  <a:pt x="5207" y="13063"/>
                  <a:pt x="6228" y="12705"/>
                  <a:pt x="7200" y="12324"/>
                </a:cubicBezTo>
                <a:cubicBezTo>
                  <a:pt x="7599" y="12727"/>
                  <a:pt x="7947" y="13175"/>
                  <a:pt x="8371" y="13534"/>
                </a:cubicBezTo>
                <a:cubicBezTo>
                  <a:pt x="8794" y="13915"/>
                  <a:pt x="9193" y="14318"/>
                  <a:pt x="9666" y="14632"/>
                </a:cubicBezTo>
                <a:cubicBezTo>
                  <a:pt x="9218" y="15505"/>
                  <a:pt x="8794" y="16379"/>
                  <a:pt x="8421" y="17298"/>
                </a:cubicBezTo>
                <a:cubicBezTo>
                  <a:pt x="9841" y="18329"/>
                  <a:pt x="11435" y="19180"/>
                  <a:pt x="13104" y="19852"/>
                </a:cubicBezTo>
                <a:cubicBezTo>
                  <a:pt x="13827" y="19135"/>
                  <a:pt x="14500" y="18396"/>
                  <a:pt x="15147" y="17634"/>
                </a:cubicBezTo>
                <a:cubicBezTo>
                  <a:pt x="15671" y="17858"/>
                  <a:pt x="16269" y="17970"/>
                  <a:pt x="16817" y="18149"/>
                </a:cubicBezTo>
                <a:cubicBezTo>
                  <a:pt x="17390" y="18329"/>
                  <a:pt x="17963" y="18418"/>
                  <a:pt x="18561" y="18530"/>
                </a:cubicBezTo>
                <a:cubicBezTo>
                  <a:pt x="18635" y="19494"/>
                  <a:pt x="18760" y="20457"/>
                  <a:pt x="18934" y="21398"/>
                </a:cubicBezTo>
                <a:cubicBezTo>
                  <a:pt x="19806" y="21510"/>
                  <a:pt x="20703" y="21578"/>
                  <a:pt x="21600" y="21600"/>
                </a:cubicBezTo>
                <a:lnTo>
                  <a:pt x="21600" y="18530"/>
                </a:lnTo>
                <a:close/>
              </a:path>
            </a:pathLst>
          </a:custGeom>
          <a:solidFill>
            <a:schemeClr val="accent4"/>
          </a:solidFill>
          <a:ln>
            <a:round/>
          </a:ln>
        </p:spPr>
        <p:txBody>
          <a:bodyPr lIns="0" tIns="0" rIns="0" bIns="0"/>
          <a:lstStyle/>
          <a:p>
            <a:pPr defTabSz="28861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2"/>
          </a:p>
        </p:txBody>
      </p:sp>
      <p:sp>
        <p:nvSpPr>
          <p:cNvPr id="13" name="Shape 6917"/>
          <p:cNvSpPr>
            <a:spLocks noChangeAspect="1"/>
          </p:cNvSpPr>
          <p:nvPr/>
        </p:nvSpPr>
        <p:spPr>
          <a:xfrm>
            <a:off x="4663813" y="3045835"/>
            <a:ext cx="1833278" cy="1643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46" y="3107"/>
                </a:moveTo>
                <a:cubicBezTo>
                  <a:pt x="19482" y="3008"/>
                  <a:pt x="20463" y="2908"/>
                  <a:pt x="21399" y="2734"/>
                </a:cubicBezTo>
                <a:cubicBezTo>
                  <a:pt x="21511" y="1814"/>
                  <a:pt x="21578" y="920"/>
                  <a:pt x="21600" y="0"/>
                </a:cubicBezTo>
                <a:cubicBezTo>
                  <a:pt x="18769" y="0"/>
                  <a:pt x="18769" y="0"/>
                  <a:pt x="18769" y="0"/>
                </a:cubicBezTo>
                <a:cubicBezTo>
                  <a:pt x="18412" y="1491"/>
                  <a:pt x="17231" y="2461"/>
                  <a:pt x="15849" y="2461"/>
                </a:cubicBezTo>
                <a:cubicBezTo>
                  <a:pt x="14467" y="2461"/>
                  <a:pt x="13285" y="1491"/>
                  <a:pt x="12907" y="0"/>
                </a:cubicBezTo>
                <a:cubicBezTo>
                  <a:pt x="11391" y="0"/>
                  <a:pt x="11391" y="0"/>
                  <a:pt x="11391" y="0"/>
                </a:cubicBezTo>
                <a:cubicBezTo>
                  <a:pt x="11346" y="845"/>
                  <a:pt x="11235" y="1665"/>
                  <a:pt x="11012" y="2486"/>
                </a:cubicBezTo>
                <a:cubicBezTo>
                  <a:pt x="10544" y="4300"/>
                  <a:pt x="9630" y="5941"/>
                  <a:pt x="8426" y="7258"/>
                </a:cubicBezTo>
                <a:cubicBezTo>
                  <a:pt x="7222" y="8575"/>
                  <a:pt x="5684" y="9445"/>
                  <a:pt x="4057" y="9942"/>
                </a:cubicBezTo>
                <a:cubicBezTo>
                  <a:pt x="3433" y="10092"/>
                  <a:pt x="2786" y="10191"/>
                  <a:pt x="2140" y="10216"/>
                </a:cubicBezTo>
                <a:cubicBezTo>
                  <a:pt x="2140" y="12503"/>
                  <a:pt x="2140" y="12503"/>
                  <a:pt x="2140" y="12503"/>
                </a:cubicBezTo>
                <a:cubicBezTo>
                  <a:pt x="1761" y="12577"/>
                  <a:pt x="1761" y="12577"/>
                  <a:pt x="1761" y="12577"/>
                </a:cubicBezTo>
                <a:cubicBezTo>
                  <a:pt x="736" y="12801"/>
                  <a:pt x="0" y="13770"/>
                  <a:pt x="0" y="14939"/>
                </a:cubicBezTo>
                <a:cubicBezTo>
                  <a:pt x="0" y="16132"/>
                  <a:pt x="736" y="17101"/>
                  <a:pt x="1761" y="17325"/>
                </a:cubicBezTo>
                <a:cubicBezTo>
                  <a:pt x="2140" y="17399"/>
                  <a:pt x="2140" y="17399"/>
                  <a:pt x="2140" y="17399"/>
                </a:cubicBezTo>
                <a:cubicBezTo>
                  <a:pt x="2140" y="21600"/>
                  <a:pt x="2140" y="21600"/>
                  <a:pt x="2140" y="21600"/>
                </a:cubicBezTo>
                <a:cubicBezTo>
                  <a:pt x="2697" y="21600"/>
                  <a:pt x="3254" y="21550"/>
                  <a:pt x="3789" y="21476"/>
                </a:cubicBezTo>
                <a:cubicBezTo>
                  <a:pt x="3990" y="20432"/>
                  <a:pt x="4146" y="19413"/>
                  <a:pt x="4258" y="18344"/>
                </a:cubicBezTo>
                <a:cubicBezTo>
                  <a:pt x="5818" y="18021"/>
                  <a:pt x="5818" y="18021"/>
                  <a:pt x="5818" y="18021"/>
                </a:cubicBezTo>
                <a:cubicBezTo>
                  <a:pt x="7356" y="17499"/>
                  <a:pt x="7356" y="17499"/>
                  <a:pt x="7356" y="17499"/>
                </a:cubicBezTo>
                <a:cubicBezTo>
                  <a:pt x="7891" y="18394"/>
                  <a:pt x="8448" y="19214"/>
                  <a:pt x="9050" y="20059"/>
                </a:cubicBezTo>
                <a:cubicBezTo>
                  <a:pt x="10611" y="19413"/>
                  <a:pt x="12037" y="18468"/>
                  <a:pt x="13397" y="17424"/>
                </a:cubicBezTo>
                <a:cubicBezTo>
                  <a:pt x="13107" y="16405"/>
                  <a:pt x="12750" y="15386"/>
                  <a:pt x="12372" y="14417"/>
                </a:cubicBezTo>
                <a:cubicBezTo>
                  <a:pt x="12773" y="14044"/>
                  <a:pt x="13219" y="13696"/>
                  <a:pt x="13575" y="13248"/>
                </a:cubicBezTo>
                <a:cubicBezTo>
                  <a:pt x="13954" y="12826"/>
                  <a:pt x="14355" y="12453"/>
                  <a:pt x="14667" y="11981"/>
                </a:cubicBezTo>
                <a:cubicBezTo>
                  <a:pt x="15515" y="12428"/>
                  <a:pt x="16406" y="12826"/>
                  <a:pt x="17320" y="13223"/>
                </a:cubicBezTo>
                <a:cubicBezTo>
                  <a:pt x="18346" y="11782"/>
                  <a:pt x="19193" y="10216"/>
                  <a:pt x="19861" y="8526"/>
                </a:cubicBezTo>
                <a:cubicBezTo>
                  <a:pt x="19148" y="7805"/>
                  <a:pt x="18412" y="7134"/>
                  <a:pt x="17654" y="6512"/>
                </a:cubicBezTo>
                <a:cubicBezTo>
                  <a:pt x="17877" y="5965"/>
                  <a:pt x="17989" y="5394"/>
                  <a:pt x="18167" y="4822"/>
                </a:cubicBezTo>
                <a:cubicBezTo>
                  <a:pt x="18346" y="4275"/>
                  <a:pt x="18412" y="3679"/>
                  <a:pt x="18546" y="3107"/>
                </a:cubicBezTo>
                <a:close/>
              </a:path>
            </a:pathLst>
          </a:custGeom>
          <a:solidFill>
            <a:schemeClr val="accent2"/>
          </a:solidFill>
          <a:ln>
            <a:round/>
          </a:ln>
        </p:spPr>
        <p:txBody>
          <a:bodyPr lIns="0" tIns="0" rIns="0" bIns="0"/>
          <a:lstStyle/>
          <a:p>
            <a:pPr defTabSz="28861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2"/>
          </a:p>
        </p:txBody>
      </p:sp>
      <p:sp>
        <p:nvSpPr>
          <p:cNvPr id="14" name="Shape 6926"/>
          <p:cNvSpPr>
            <a:spLocks noChangeAspect="1"/>
          </p:cNvSpPr>
          <p:nvPr/>
        </p:nvSpPr>
        <p:spPr>
          <a:xfrm>
            <a:off x="2433055" y="1614024"/>
            <a:ext cx="130909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miter lim="400000"/>
            <a:headEnd type="triangle"/>
          </a:ln>
        </p:spPr>
        <p:txBody>
          <a:bodyPr lIns="0" tIns="0" rIns="0" bIns="0"/>
          <a:lstStyle/>
          <a:p>
            <a:pPr defTabSz="28861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2"/>
          </a:p>
        </p:txBody>
      </p:sp>
      <p:sp>
        <p:nvSpPr>
          <p:cNvPr id="15" name="Shape 6927"/>
          <p:cNvSpPr>
            <a:spLocks noChangeAspect="1"/>
          </p:cNvSpPr>
          <p:nvPr/>
        </p:nvSpPr>
        <p:spPr>
          <a:xfrm>
            <a:off x="2317330" y="3380568"/>
            <a:ext cx="102092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miter lim="400000"/>
            <a:headEnd type="triangle"/>
          </a:ln>
        </p:spPr>
        <p:txBody>
          <a:bodyPr lIns="0" tIns="0" rIns="0" bIns="0"/>
          <a:lstStyle/>
          <a:p>
            <a:pPr defTabSz="28861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2"/>
          </a:p>
        </p:txBody>
      </p:sp>
      <p:sp>
        <p:nvSpPr>
          <p:cNvPr id="16" name="Shape 6928"/>
          <p:cNvSpPr>
            <a:spLocks noChangeAspect="1"/>
          </p:cNvSpPr>
          <p:nvPr/>
        </p:nvSpPr>
        <p:spPr>
          <a:xfrm flipH="1">
            <a:off x="5871436" y="1646480"/>
            <a:ext cx="130195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miter lim="400000"/>
            <a:headEnd type="triangle"/>
          </a:ln>
        </p:spPr>
        <p:txBody>
          <a:bodyPr lIns="0" tIns="0" rIns="0" bIns="0"/>
          <a:lstStyle/>
          <a:p>
            <a:pPr defTabSz="28861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2"/>
          </a:p>
        </p:txBody>
      </p:sp>
      <p:sp>
        <p:nvSpPr>
          <p:cNvPr id="17" name="Shape 6929"/>
          <p:cNvSpPr>
            <a:spLocks noChangeAspect="1"/>
          </p:cNvSpPr>
          <p:nvPr/>
        </p:nvSpPr>
        <p:spPr>
          <a:xfrm flipH="1">
            <a:off x="6191157" y="3414443"/>
            <a:ext cx="982239" cy="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miter lim="400000"/>
            <a:headEnd type="triangle"/>
          </a:ln>
        </p:spPr>
        <p:txBody>
          <a:bodyPr lIns="0" tIns="0" rIns="0" bIns="0"/>
          <a:lstStyle/>
          <a:p>
            <a:pPr defTabSz="28861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2"/>
          </a:p>
        </p:txBody>
      </p:sp>
      <p:sp>
        <p:nvSpPr>
          <p:cNvPr id="18" name="Freeform 41"/>
          <p:cNvSpPr>
            <a:spLocks noChangeAspect="1" noEditPoints="1"/>
          </p:cNvSpPr>
          <p:nvPr/>
        </p:nvSpPr>
        <p:spPr bwMode="auto">
          <a:xfrm>
            <a:off x="4314127" y="2551380"/>
            <a:ext cx="889505" cy="809149"/>
          </a:xfrm>
          <a:custGeom>
            <a:avLst/>
            <a:gdLst>
              <a:gd name="T0" fmla="*/ 2147483647 w 67"/>
              <a:gd name="T1" fmla="*/ 124018912 h 60"/>
              <a:gd name="T2" fmla="*/ 2147483647 w 67"/>
              <a:gd name="T3" fmla="*/ 0 h 60"/>
              <a:gd name="T4" fmla="*/ 2147483647 w 67"/>
              <a:gd name="T5" fmla="*/ 0 h 60"/>
              <a:gd name="T6" fmla="*/ 2147483647 w 67"/>
              <a:gd name="T7" fmla="*/ 124018912 h 60"/>
              <a:gd name="T8" fmla="*/ 2147483647 w 67"/>
              <a:gd name="T9" fmla="*/ 310059138 h 60"/>
              <a:gd name="T10" fmla="*/ 2147483647 w 67"/>
              <a:gd name="T11" fmla="*/ 868156039 h 60"/>
              <a:gd name="T12" fmla="*/ 2147483647 w 67"/>
              <a:gd name="T13" fmla="*/ 124018912 h 60"/>
              <a:gd name="T14" fmla="*/ 2147483647 w 67"/>
              <a:gd name="T15" fmla="*/ 1922344337 h 60"/>
              <a:gd name="T16" fmla="*/ 2147483647 w 67"/>
              <a:gd name="T17" fmla="*/ 124018912 h 60"/>
              <a:gd name="T18" fmla="*/ 1902898002 w 67"/>
              <a:gd name="T19" fmla="*/ 124018912 h 60"/>
              <a:gd name="T20" fmla="*/ 122771150 w 67"/>
              <a:gd name="T21" fmla="*/ 1922344337 h 60"/>
              <a:gd name="T22" fmla="*/ 122771150 w 67"/>
              <a:gd name="T23" fmla="*/ 2147483647 h 60"/>
              <a:gd name="T24" fmla="*/ 245534466 w 67"/>
              <a:gd name="T25" fmla="*/ 2147483647 h 60"/>
              <a:gd name="T26" fmla="*/ 429691207 w 67"/>
              <a:gd name="T27" fmla="*/ 2147483647 h 60"/>
              <a:gd name="T28" fmla="*/ 2087055172 w 67"/>
              <a:gd name="T29" fmla="*/ 558097024 h 60"/>
              <a:gd name="T30" fmla="*/ 2147483647 w 67"/>
              <a:gd name="T31" fmla="*/ 2147483647 h 60"/>
              <a:gd name="T32" fmla="*/ 2147483647 w 67"/>
              <a:gd name="T33" fmla="*/ 2147483647 h 60"/>
              <a:gd name="T34" fmla="*/ 2147483647 w 67"/>
              <a:gd name="T35" fmla="*/ 1922344337 h 60"/>
              <a:gd name="T36" fmla="*/ 552454614 w 67"/>
              <a:gd name="T37" fmla="*/ 2147483647 h 60"/>
              <a:gd name="T38" fmla="*/ 552454614 w 67"/>
              <a:gd name="T39" fmla="*/ 2147483647 h 60"/>
              <a:gd name="T40" fmla="*/ 797989019 w 67"/>
              <a:gd name="T41" fmla="*/ 2147483647 h 60"/>
              <a:gd name="T42" fmla="*/ 1718749157 w 67"/>
              <a:gd name="T43" fmla="*/ 2147483647 h 60"/>
              <a:gd name="T44" fmla="*/ 1718749157 w 67"/>
              <a:gd name="T45" fmla="*/ 2147483647 h 60"/>
              <a:gd name="T46" fmla="*/ 1780134717 w 67"/>
              <a:gd name="T47" fmla="*/ 2147483647 h 60"/>
              <a:gd name="T48" fmla="*/ 2147483647 w 67"/>
              <a:gd name="T49" fmla="*/ 2147483647 h 60"/>
              <a:gd name="T50" fmla="*/ 2147483647 w 67"/>
              <a:gd name="T51" fmla="*/ 2147483647 h 60"/>
              <a:gd name="T52" fmla="*/ 2147483647 w 67"/>
              <a:gd name="T53" fmla="*/ 2147483647 h 60"/>
              <a:gd name="T54" fmla="*/ 2147483647 w 67"/>
              <a:gd name="T55" fmla="*/ 2147483647 h 60"/>
              <a:gd name="T56" fmla="*/ 2147483647 w 67"/>
              <a:gd name="T57" fmla="*/ 2147483647 h 60"/>
              <a:gd name="T58" fmla="*/ 2147483647 w 67"/>
              <a:gd name="T59" fmla="*/ 2147483647 h 60"/>
              <a:gd name="T60" fmla="*/ 2087055172 w 67"/>
              <a:gd name="T61" fmla="*/ 806142661 h 60"/>
              <a:gd name="T62" fmla="*/ 552454614 w 67"/>
              <a:gd name="T63" fmla="*/ 2147483647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60"/>
              <a:gd name="T98" fmla="*/ 67 w 67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60">
                <a:moveTo>
                  <a:pt x="53" y="2"/>
                </a:moveTo>
                <a:cubicBezTo>
                  <a:pt x="53" y="1"/>
                  <a:pt x="52" y="0"/>
                  <a:pt x="5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5"/>
                  <a:pt x="44" y="5"/>
                  <a:pt x="44" y="5"/>
                </a:cubicBezTo>
                <a:cubicBezTo>
                  <a:pt x="53" y="14"/>
                  <a:pt x="53" y="14"/>
                  <a:pt x="53" y="14"/>
                </a:cubicBezTo>
                <a:lnTo>
                  <a:pt x="53" y="2"/>
                </a:lnTo>
                <a:close/>
                <a:moveTo>
                  <a:pt x="66" y="31"/>
                </a:moveTo>
                <a:cubicBezTo>
                  <a:pt x="36" y="2"/>
                  <a:pt x="36" y="2"/>
                  <a:pt x="36" y="2"/>
                </a:cubicBezTo>
                <a:cubicBezTo>
                  <a:pt x="35" y="0"/>
                  <a:pt x="33" y="0"/>
                  <a:pt x="31" y="2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3"/>
                  <a:pt x="0" y="35"/>
                  <a:pt x="2" y="36"/>
                </a:cubicBezTo>
                <a:cubicBezTo>
                  <a:pt x="2" y="37"/>
                  <a:pt x="3" y="37"/>
                  <a:pt x="4" y="37"/>
                </a:cubicBezTo>
                <a:cubicBezTo>
                  <a:pt x="5" y="37"/>
                  <a:pt x="6" y="37"/>
                  <a:pt x="7" y="36"/>
                </a:cubicBezTo>
                <a:cubicBezTo>
                  <a:pt x="34" y="9"/>
                  <a:pt x="34" y="9"/>
                  <a:pt x="34" y="9"/>
                </a:cubicBezTo>
                <a:cubicBezTo>
                  <a:pt x="61" y="36"/>
                  <a:pt x="61" y="36"/>
                  <a:pt x="61" y="36"/>
                </a:cubicBezTo>
                <a:cubicBezTo>
                  <a:pt x="62" y="38"/>
                  <a:pt x="65" y="38"/>
                  <a:pt x="66" y="36"/>
                </a:cubicBezTo>
                <a:cubicBezTo>
                  <a:pt x="67" y="35"/>
                  <a:pt x="67" y="33"/>
                  <a:pt x="66" y="31"/>
                </a:cubicBezTo>
                <a:close/>
                <a:moveTo>
                  <a:pt x="9" y="37"/>
                </a:moveTo>
                <a:cubicBezTo>
                  <a:pt x="9" y="57"/>
                  <a:pt x="9" y="57"/>
                  <a:pt x="9" y="57"/>
                </a:cubicBezTo>
                <a:cubicBezTo>
                  <a:pt x="9" y="59"/>
                  <a:pt x="11" y="60"/>
                  <a:pt x="13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9" y="41"/>
                  <a:pt x="29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2"/>
                  <a:pt x="39" y="42"/>
                </a:cubicBezTo>
                <a:cubicBezTo>
                  <a:pt x="39" y="60"/>
                  <a:pt x="39" y="60"/>
                  <a:pt x="39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60"/>
                  <a:pt x="58" y="59"/>
                  <a:pt x="58" y="57"/>
                </a:cubicBezTo>
                <a:cubicBezTo>
                  <a:pt x="58" y="38"/>
                  <a:pt x="58" y="38"/>
                  <a:pt x="58" y="38"/>
                </a:cubicBezTo>
                <a:cubicBezTo>
                  <a:pt x="34" y="13"/>
                  <a:pt x="34" y="13"/>
                  <a:pt x="34" y="13"/>
                </a:cubicBezTo>
                <a:lnTo>
                  <a:pt x="9" y="37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en-US" sz="1604" kern="0" dirty="0">
              <a:solidFill>
                <a:sysClr val="windowText" lastClr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Content Placeholder 2"/>
          <p:cNvSpPr txBox="1">
            <a:spLocks noChangeAspect="1"/>
          </p:cNvSpPr>
          <p:nvPr/>
        </p:nvSpPr>
        <p:spPr>
          <a:xfrm>
            <a:off x="769945" y="1306387"/>
            <a:ext cx="2310110" cy="879728"/>
          </a:xfrm>
          <a:prstGeom prst="rect">
            <a:avLst/>
          </a:prstGeom>
        </p:spPr>
        <p:txBody>
          <a:bodyPr vert="horz" lIns="61115" tIns="30557" rIns="61115" bIns="30557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zh-CN" sz="1604" b="1" dirty="0" err="1">
                <a:solidFill>
                  <a:schemeClr val="accent1"/>
                </a:solidFill>
                <a:cs typeface="Arial" panose="020B0604020202020204" pitchFamily="34" charset="0"/>
              </a:rPr>
              <a:t>Choose</a:t>
            </a:r>
            <a:endParaRPr lang="tr-TR" altLang="zh-CN" sz="1604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The user can demonstrate on a projector or computer</a:t>
            </a:r>
          </a:p>
        </p:txBody>
      </p:sp>
      <p:sp>
        <p:nvSpPr>
          <p:cNvPr id="20" name="Content Placeholder 2"/>
          <p:cNvSpPr txBox="1">
            <a:spLocks noChangeAspect="1"/>
          </p:cNvSpPr>
          <p:nvPr/>
        </p:nvSpPr>
        <p:spPr>
          <a:xfrm>
            <a:off x="769946" y="3062368"/>
            <a:ext cx="2275903" cy="1015493"/>
          </a:xfrm>
          <a:prstGeom prst="rect">
            <a:avLst/>
          </a:prstGeom>
        </p:spPr>
        <p:txBody>
          <a:bodyPr vert="horz" lIns="61115" tIns="30557" rIns="61115" bIns="30557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zh-CN" sz="1604" b="1" dirty="0" err="1">
                <a:solidFill>
                  <a:schemeClr val="accent4"/>
                </a:solidFill>
                <a:cs typeface="Arial" panose="020B0604020202020204" pitchFamily="34" charset="0"/>
              </a:rPr>
              <a:t>Cancel</a:t>
            </a:r>
            <a:endParaRPr lang="tr-TR" altLang="zh-CN" sz="1604" b="1" dirty="0">
              <a:solidFill>
                <a:schemeClr val="accent4"/>
              </a:solidFill>
              <a:cs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Sometimes it's easier to go old school, our copywriters</a:t>
            </a:r>
          </a:p>
        </p:txBody>
      </p:sp>
      <p:sp>
        <p:nvSpPr>
          <p:cNvPr id="21" name="Content Placeholder 2"/>
          <p:cNvSpPr txBox="1">
            <a:spLocks noChangeAspect="1"/>
          </p:cNvSpPr>
          <p:nvPr/>
        </p:nvSpPr>
        <p:spPr>
          <a:xfrm>
            <a:off x="6507165" y="1331500"/>
            <a:ext cx="2155655" cy="1073646"/>
          </a:xfrm>
          <a:prstGeom prst="rect">
            <a:avLst/>
          </a:prstGeom>
        </p:spPr>
        <p:txBody>
          <a:bodyPr vert="horz" lIns="61115" tIns="30557" rIns="61115" bIns="30557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altLang="zh-CN" sz="1604" b="1" dirty="0" err="1">
                <a:solidFill>
                  <a:schemeClr val="accent3"/>
                </a:solidFill>
                <a:cs typeface="Arial" panose="020B0604020202020204" pitchFamily="34" charset="0"/>
              </a:rPr>
              <a:t>Calculate</a:t>
            </a:r>
            <a:endParaRPr lang="tr-TR" altLang="zh-CN" sz="1604" b="1" dirty="0">
              <a:solidFill>
                <a:schemeClr val="accent3"/>
              </a:solidFill>
              <a:cs typeface="Arial" panose="020B0604020202020204" pitchFamily="34" charset="0"/>
            </a:endParaRPr>
          </a:p>
          <a:p>
            <a:pPr algn="l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Sometimes it's easier to go old school, our copywriters</a:t>
            </a:r>
          </a:p>
        </p:txBody>
      </p:sp>
      <p:sp>
        <p:nvSpPr>
          <p:cNvPr id="22" name="Content Placeholder 2"/>
          <p:cNvSpPr txBox="1">
            <a:spLocks noChangeAspect="1"/>
          </p:cNvSpPr>
          <p:nvPr/>
        </p:nvSpPr>
        <p:spPr>
          <a:xfrm>
            <a:off x="6555949" y="3120544"/>
            <a:ext cx="2155614" cy="1651173"/>
          </a:xfrm>
          <a:prstGeom prst="rect">
            <a:avLst/>
          </a:prstGeom>
        </p:spPr>
        <p:txBody>
          <a:bodyPr vert="horz" lIns="61115" tIns="30557" rIns="61115" bIns="30557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altLang="zh-CN" sz="1604" b="1" dirty="0">
                <a:solidFill>
                  <a:schemeClr val="accent2"/>
                </a:solidFill>
                <a:cs typeface="Arial" panose="020B0604020202020204" pitchFamily="34" charset="0"/>
              </a:rPr>
              <a:t>Buy</a:t>
            </a:r>
          </a:p>
          <a:p>
            <a:pPr algn="l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The user can demonstrate on a projector or computer</a:t>
            </a:r>
          </a:p>
        </p:txBody>
      </p:sp>
      <p:grpSp>
        <p:nvGrpSpPr>
          <p:cNvPr id="23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24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Commission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25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693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3"/>
          <p:cNvGrpSpPr/>
          <p:nvPr/>
        </p:nvGrpSpPr>
        <p:grpSpPr>
          <a:xfrm>
            <a:off x="3607063" y="1058649"/>
            <a:ext cx="2125278" cy="1954450"/>
            <a:chOff x="5807955" y="4605844"/>
            <a:chExt cx="1524698" cy="1402144"/>
          </a:xfrm>
        </p:grpSpPr>
        <p:sp>
          <p:nvSpPr>
            <p:cNvPr id="13" name="文本框 5"/>
            <p:cNvSpPr txBox="1"/>
            <p:nvPr/>
          </p:nvSpPr>
          <p:spPr>
            <a:xfrm>
              <a:off x="6641266" y="4954902"/>
              <a:ext cx="691387" cy="7286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ea typeface="站酷高端黑" panose="02010600030101010101" pitchFamily="2" charset="-122"/>
                </a:rPr>
                <a:t>0</a:t>
              </a:r>
              <a:r>
                <a:rPr lang="tr-TR" altLang="zh-CN" sz="6000" b="1" dirty="0">
                  <a:ea typeface="站酷高端黑" panose="02010600030101010101" pitchFamily="2" charset="-122"/>
                </a:rPr>
                <a:t>4</a:t>
              </a:r>
              <a:endParaRPr lang="zh-CN" altLang="en-US" sz="6000" b="1" dirty="0">
                <a:ea typeface="站酷高端黑" panose="02010600030101010101" pitchFamily="2" charset="-122"/>
              </a:endParaRPr>
            </a:p>
          </p:txBody>
        </p:sp>
        <p:sp>
          <p:nvSpPr>
            <p:cNvPr id="14" name="弧形 5"/>
            <p:cNvSpPr/>
            <p:nvPr/>
          </p:nvSpPr>
          <p:spPr>
            <a:xfrm rot="2700000">
              <a:off x="5884495" y="4686150"/>
              <a:ext cx="1249065" cy="1249065"/>
            </a:xfrm>
            <a:prstGeom prst="arc">
              <a:avLst>
                <a:gd name="adj1" fmla="val 20887794"/>
                <a:gd name="adj2" fmla="val 16988131"/>
              </a:avLst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C864"/>
                </a:solidFill>
              </a:endParaRPr>
            </a:p>
          </p:txBody>
        </p:sp>
        <p:sp>
          <p:nvSpPr>
            <p:cNvPr id="15" name="弦形 6"/>
            <p:cNvSpPr/>
            <p:nvPr/>
          </p:nvSpPr>
          <p:spPr>
            <a:xfrm>
              <a:off x="5807955" y="4605844"/>
              <a:ext cx="1402144" cy="1402144"/>
            </a:xfrm>
            <a:prstGeom prst="chord">
              <a:avLst>
                <a:gd name="adj1" fmla="val 4720851"/>
                <a:gd name="adj2" fmla="val 1104032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C864"/>
                </a:solidFill>
              </a:endParaRPr>
            </a:p>
          </p:txBody>
        </p:sp>
      </p:grpSp>
      <p:sp>
        <p:nvSpPr>
          <p:cNvPr id="16" name="矩形 69"/>
          <p:cNvSpPr>
            <a:spLocks noChangeArrowheads="1"/>
          </p:cNvSpPr>
          <p:nvPr/>
        </p:nvSpPr>
        <p:spPr bwMode="auto">
          <a:xfrm>
            <a:off x="3172691" y="3163483"/>
            <a:ext cx="303414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tr-TR" altLang="zh-CN" sz="3000" b="1" dirty="0">
                <a:solidFill>
                  <a:srgbClr val="ED7D31"/>
                </a:solidFill>
                <a:latin typeface="+mn-lt"/>
                <a:ea typeface="微软雅黑" panose="020B0503020204020204" pitchFamily="34" charset="-122"/>
                <a:sym typeface="微软雅黑" panose="020B0503020204020204" pitchFamily="34" charset="-122"/>
              </a:rPr>
              <a:t>CHOOSE</a:t>
            </a:r>
            <a:endParaRPr lang="en-US" altLang="zh-CN" sz="3000" b="1" dirty="0">
              <a:solidFill>
                <a:srgbClr val="ED7D31"/>
              </a:solidFill>
              <a:latin typeface="+mn-lt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7" name="直接连接符 9"/>
          <p:cNvCxnSpPr/>
          <p:nvPr/>
        </p:nvCxnSpPr>
        <p:spPr>
          <a:xfrm>
            <a:off x="1907704" y="3440482"/>
            <a:ext cx="136815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0"/>
          <p:cNvCxnSpPr/>
          <p:nvPr/>
        </p:nvCxnSpPr>
        <p:spPr>
          <a:xfrm>
            <a:off x="6084168" y="3440482"/>
            <a:ext cx="129614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901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141"/>
            <a:ext cx="9144000" cy="514321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24" name="TextBox 2"/>
          <p:cNvSpPr txBox="1"/>
          <p:nvPr/>
        </p:nvSpPr>
        <p:spPr>
          <a:xfrm>
            <a:off x="1644136" y="1607516"/>
            <a:ext cx="2967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  <a:cs typeface="Arial" panose="020B0604020202020204" pitchFamily="34" charset="0"/>
                <a:sym typeface="+mn-lt"/>
              </a:rPr>
              <a:t>CONTENTS</a:t>
            </a:r>
            <a:endParaRPr lang="en-US" sz="3200" dirty="0">
              <a:solidFill>
                <a:schemeClr val="bg1"/>
              </a:solidFill>
              <a:cs typeface="Arial" panose="020B0604020202020204" pitchFamily="34" charset="0"/>
              <a:sym typeface="+mn-lt"/>
            </a:endParaRPr>
          </a:p>
        </p:txBody>
      </p:sp>
      <p:sp>
        <p:nvSpPr>
          <p:cNvPr id="25" name="Rounded Rectangle 6"/>
          <p:cNvSpPr/>
          <p:nvPr/>
        </p:nvSpPr>
        <p:spPr>
          <a:xfrm>
            <a:off x="2377153" y="2843389"/>
            <a:ext cx="481041" cy="481041"/>
          </a:xfrm>
          <a:prstGeom prst="roundRect">
            <a:avLst>
              <a:gd name="adj" fmla="val 29384"/>
            </a:avLst>
          </a:prstGeom>
          <a:solidFill>
            <a:srgbClr val="012F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6" name="TextBox 10"/>
          <p:cNvSpPr txBox="1"/>
          <p:nvPr/>
        </p:nvSpPr>
        <p:spPr>
          <a:xfrm>
            <a:off x="1768900" y="3406177"/>
            <a:ext cx="1697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dirty="0" err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Competition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Rounded Rectangle 11"/>
          <p:cNvSpPr/>
          <p:nvPr/>
        </p:nvSpPr>
        <p:spPr>
          <a:xfrm>
            <a:off x="4172483" y="3048558"/>
            <a:ext cx="480033" cy="480033"/>
          </a:xfrm>
          <a:prstGeom prst="roundRect">
            <a:avLst>
              <a:gd name="adj" fmla="val 29384"/>
            </a:avLst>
          </a:prstGeom>
          <a:solidFill>
            <a:srgbClr val="012F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8" name="TextBox 12"/>
          <p:cNvSpPr txBox="1"/>
          <p:nvPr/>
        </p:nvSpPr>
        <p:spPr>
          <a:xfrm>
            <a:off x="3537002" y="3599611"/>
            <a:ext cx="1697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dirty="0" err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Comparison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Rounded Rectangle 13"/>
          <p:cNvSpPr/>
          <p:nvPr/>
        </p:nvSpPr>
        <p:spPr>
          <a:xfrm>
            <a:off x="5966410" y="3048558"/>
            <a:ext cx="480033" cy="480033"/>
          </a:xfrm>
          <a:prstGeom prst="roundRect">
            <a:avLst>
              <a:gd name="adj" fmla="val 29384"/>
            </a:avLst>
          </a:prstGeom>
          <a:solidFill>
            <a:srgbClr val="012F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30" name="TextBox 14"/>
          <p:cNvSpPr txBox="1"/>
          <p:nvPr/>
        </p:nvSpPr>
        <p:spPr>
          <a:xfrm>
            <a:off x="5357653" y="3615550"/>
            <a:ext cx="1697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dirty="0" err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Commission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Rounded Rectangle 15"/>
          <p:cNvSpPr/>
          <p:nvPr/>
        </p:nvSpPr>
        <p:spPr>
          <a:xfrm>
            <a:off x="7760337" y="2843389"/>
            <a:ext cx="480033" cy="480033"/>
          </a:xfrm>
          <a:prstGeom prst="roundRect">
            <a:avLst>
              <a:gd name="adj" fmla="val 29384"/>
            </a:avLst>
          </a:prstGeom>
          <a:solidFill>
            <a:srgbClr val="012F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7151580" y="3373924"/>
            <a:ext cx="1697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000" dirty="0" err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Choose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Rounded Rectangle 18"/>
          <p:cNvSpPr/>
          <p:nvPr/>
        </p:nvSpPr>
        <p:spPr>
          <a:xfrm>
            <a:off x="2331764" y="2798000"/>
            <a:ext cx="571817" cy="571817"/>
          </a:xfrm>
          <a:prstGeom prst="roundRect">
            <a:avLst>
              <a:gd name="adj" fmla="val 29384"/>
            </a:avLst>
          </a:prstGeom>
          <a:noFill/>
          <a:ln w="952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Rounded Rectangle 19"/>
          <p:cNvSpPr/>
          <p:nvPr/>
        </p:nvSpPr>
        <p:spPr>
          <a:xfrm>
            <a:off x="4126591" y="3002162"/>
            <a:ext cx="571817" cy="571817"/>
          </a:xfrm>
          <a:prstGeom prst="roundRect">
            <a:avLst>
              <a:gd name="adj" fmla="val 29384"/>
            </a:avLst>
          </a:prstGeom>
          <a:noFill/>
          <a:ln w="952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Rounded Rectangle 20"/>
          <p:cNvSpPr/>
          <p:nvPr/>
        </p:nvSpPr>
        <p:spPr>
          <a:xfrm>
            <a:off x="5920517" y="3002162"/>
            <a:ext cx="571817" cy="571817"/>
          </a:xfrm>
          <a:prstGeom prst="roundRect">
            <a:avLst>
              <a:gd name="adj" fmla="val 29384"/>
            </a:avLst>
          </a:prstGeom>
          <a:noFill/>
          <a:ln w="952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Rounded Rectangle 21"/>
          <p:cNvSpPr/>
          <p:nvPr/>
        </p:nvSpPr>
        <p:spPr>
          <a:xfrm>
            <a:off x="7714444" y="2796993"/>
            <a:ext cx="571817" cy="571817"/>
          </a:xfrm>
          <a:prstGeom prst="roundRect">
            <a:avLst>
              <a:gd name="adj" fmla="val 29384"/>
            </a:avLst>
          </a:prstGeom>
          <a:noFill/>
          <a:ln w="952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7" name="Straight Connector 9"/>
          <p:cNvCxnSpPr>
            <a:stCxn id="33" idx="3"/>
            <a:endCxn id="34" idx="1"/>
          </p:cNvCxnSpPr>
          <p:nvPr/>
        </p:nvCxnSpPr>
        <p:spPr>
          <a:xfrm>
            <a:off x="2903581" y="3083909"/>
            <a:ext cx="1223009" cy="204161"/>
          </a:xfrm>
          <a:prstGeom prst="line">
            <a:avLst/>
          </a:prstGeom>
          <a:ln w="952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23"/>
          <p:cNvCxnSpPr>
            <a:stCxn id="34" idx="3"/>
            <a:endCxn id="35" idx="1"/>
          </p:cNvCxnSpPr>
          <p:nvPr/>
        </p:nvCxnSpPr>
        <p:spPr>
          <a:xfrm>
            <a:off x="4698408" y="3288070"/>
            <a:ext cx="1222110" cy="0"/>
          </a:xfrm>
          <a:prstGeom prst="line">
            <a:avLst/>
          </a:prstGeom>
          <a:ln w="952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25"/>
          <p:cNvCxnSpPr>
            <a:stCxn id="35" idx="3"/>
            <a:endCxn id="36" idx="1"/>
          </p:cNvCxnSpPr>
          <p:nvPr/>
        </p:nvCxnSpPr>
        <p:spPr>
          <a:xfrm flipV="1">
            <a:off x="6492334" y="3082903"/>
            <a:ext cx="1222110" cy="205168"/>
          </a:xfrm>
          <a:prstGeom prst="line">
            <a:avLst/>
          </a:prstGeom>
          <a:ln w="952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9219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 animBg="1"/>
      <p:bldP spid="34" grpId="0" animBg="1"/>
      <p:bldP spid="35" grpId="0" animBg="1"/>
      <p:bldP spid="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8"/>
          <p:cNvSpPr txBox="1"/>
          <p:nvPr/>
        </p:nvSpPr>
        <p:spPr>
          <a:xfrm>
            <a:off x="1400131" y="3422430"/>
            <a:ext cx="125577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200" dirty="0">
                <a:latin typeface="+mn-lt"/>
              </a:rPr>
              <a:t>It is a very sad thing that nowadays there is so little useless information. </a:t>
            </a:r>
          </a:p>
        </p:txBody>
      </p:sp>
      <p:sp>
        <p:nvSpPr>
          <p:cNvPr id="9" name="TextBox 29"/>
          <p:cNvSpPr txBox="1"/>
          <p:nvPr/>
        </p:nvSpPr>
        <p:spPr>
          <a:xfrm>
            <a:off x="3189121" y="3422430"/>
            <a:ext cx="125577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200" dirty="0">
                <a:latin typeface="+mn-lt"/>
              </a:rPr>
              <a:t>Enter</a:t>
            </a:r>
            <a:r>
              <a:rPr lang="tr-TR" altLang="zh-CN" sz="1200" dirty="0">
                <a:latin typeface="+mn-lt"/>
              </a:rPr>
              <a:t> </a:t>
            </a:r>
            <a:r>
              <a:rPr lang="en-US" altLang="zh-CN" sz="1200" dirty="0">
                <a:latin typeface="+mn-lt"/>
              </a:rPr>
              <a:t>the comprehensive description of the above chart here, enter the</a:t>
            </a:r>
          </a:p>
        </p:txBody>
      </p:sp>
      <p:sp>
        <p:nvSpPr>
          <p:cNvPr id="10" name="TextBox 30"/>
          <p:cNvSpPr txBox="1"/>
          <p:nvPr/>
        </p:nvSpPr>
        <p:spPr>
          <a:xfrm>
            <a:off x="4966374" y="3429530"/>
            <a:ext cx="125577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200" dirty="0">
                <a:latin typeface="+mn-lt"/>
              </a:rPr>
              <a:t>It is a very sad thing that nowadays there is so little useless information. Oscar Wilde</a:t>
            </a:r>
          </a:p>
        </p:txBody>
      </p:sp>
      <p:sp>
        <p:nvSpPr>
          <p:cNvPr id="11" name="TextBox 31"/>
          <p:cNvSpPr txBox="1"/>
          <p:nvPr/>
        </p:nvSpPr>
        <p:spPr>
          <a:xfrm>
            <a:off x="6715706" y="3429530"/>
            <a:ext cx="125577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200" dirty="0">
                <a:latin typeface="+mn-lt"/>
              </a:rPr>
              <a:t>Enter the comprehensive description of the above chart here, </a:t>
            </a:r>
          </a:p>
        </p:txBody>
      </p:sp>
      <p:sp>
        <p:nvSpPr>
          <p:cNvPr id="12" name="燕尾形箭头 11"/>
          <p:cNvSpPr/>
          <p:nvPr/>
        </p:nvSpPr>
        <p:spPr>
          <a:xfrm>
            <a:off x="1010582" y="2395477"/>
            <a:ext cx="7314394" cy="203764"/>
          </a:xfrm>
          <a:prstGeom prst="notched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477" tIns="40738" rIns="81477" bIns="40738" anchor="ctr"/>
          <a:lstStyle/>
          <a:p>
            <a:pPr algn="ctr" defTabSz="814716">
              <a:defRPr/>
            </a:pPr>
            <a:endParaRPr lang="zh-CN" altLang="en-US" sz="2204"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291731" y="1689447"/>
            <a:ext cx="1512422" cy="1512970"/>
            <a:chOff x="1278794" y="3334906"/>
            <a:chExt cx="914014" cy="914014"/>
          </a:xfrm>
        </p:grpSpPr>
        <p:grpSp>
          <p:nvGrpSpPr>
            <p:cNvPr id="14" name="组合 13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  <p:sp>
          <p:nvSpPr>
            <p:cNvPr id="15" name="TextBox 35"/>
            <p:cNvSpPr txBox="1"/>
            <p:nvPr/>
          </p:nvSpPr>
          <p:spPr>
            <a:xfrm>
              <a:off x="1434898" y="3742514"/>
              <a:ext cx="599854" cy="204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600" b="1" dirty="0" err="1">
                  <a:ea typeface="微软雅黑" panose="020B0503020204020204" pitchFamily="34" charset="-122"/>
                </a:rPr>
                <a:t>Complain</a:t>
              </a:r>
              <a:endParaRPr lang="zh-CN" altLang="en-US" sz="1600" b="1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40876" y="1692754"/>
            <a:ext cx="1512422" cy="1512970"/>
            <a:chOff x="1278794" y="3334906"/>
            <a:chExt cx="914014" cy="914014"/>
          </a:xfrm>
        </p:grpSpPr>
        <p:grpSp>
          <p:nvGrpSpPr>
            <p:cNvPr id="19" name="组合 18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  <p:sp>
          <p:nvSpPr>
            <p:cNvPr id="20" name="TextBox 40"/>
            <p:cNvSpPr txBox="1"/>
            <p:nvPr/>
          </p:nvSpPr>
          <p:spPr>
            <a:xfrm>
              <a:off x="1358793" y="3740516"/>
              <a:ext cx="752064" cy="204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600" b="1" dirty="0" err="1">
                  <a:ea typeface="微软雅黑" panose="020B0503020204020204" pitchFamily="34" charset="-122"/>
                </a:rPr>
                <a:t>Competition</a:t>
              </a:r>
              <a:endParaRPr lang="zh-CN" altLang="en-US" sz="1600" b="1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771599" y="1689447"/>
            <a:ext cx="1512422" cy="1512970"/>
            <a:chOff x="1278794" y="3334906"/>
            <a:chExt cx="914014" cy="914014"/>
          </a:xfrm>
        </p:grpSpPr>
        <p:grpSp>
          <p:nvGrpSpPr>
            <p:cNvPr id="24" name="组合 23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  <p:sp>
          <p:nvSpPr>
            <p:cNvPr id="25" name="TextBox 45"/>
            <p:cNvSpPr txBox="1"/>
            <p:nvPr/>
          </p:nvSpPr>
          <p:spPr>
            <a:xfrm>
              <a:off x="1369506" y="3742514"/>
              <a:ext cx="730636" cy="204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600" b="1" dirty="0" err="1">
                  <a:ea typeface="微软雅黑" panose="020B0503020204020204" pitchFamily="34" charset="-122"/>
                </a:rPr>
                <a:t>Comparison</a:t>
              </a:r>
              <a:endParaRPr lang="zh-CN" altLang="en-US" sz="1600" b="1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91748" y="1695575"/>
            <a:ext cx="1512422" cy="1512970"/>
            <a:chOff x="1278794" y="3334906"/>
            <a:chExt cx="914014" cy="914014"/>
          </a:xfrm>
        </p:grpSpPr>
        <p:grpSp>
          <p:nvGrpSpPr>
            <p:cNvPr id="29" name="组合 28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同心圆 3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  <p:sp>
          <p:nvSpPr>
            <p:cNvPr id="30" name="TextBox 50"/>
            <p:cNvSpPr txBox="1"/>
            <p:nvPr/>
          </p:nvSpPr>
          <p:spPr>
            <a:xfrm>
              <a:off x="1365632" y="3738812"/>
              <a:ext cx="738386" cy="204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600" b="1" dirty="0" err="1">
                  <a:ea typeface="微软雅黑" panose="020B0503020204020204" pitchFamily="34" charset="-122"/>
                </a:rPr>
                <a:t>Commission</a:t>
              </a:r>
              <a:endParaRPr lang="zh-CN" altLang="en-US" sz="1600" b="1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1328442" y="1561078"/>
            <a:ext cx="575039" cy="5752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484" tIns="40742" rIns="81484" bIns="40742" rtlCol="0" anchor="ctr"/>
          <a:lstStyle/>
          <a:p>
            <a:pPr algn="ctr"/>
            <a:endParaRPr lang="zh-CN" altLang="en-US" sz="1338" dirty="0"/>
          </a:p>
        </p:txBody>
      </p:sp>
      <p:sp>
        <p:nvSpPr>
          <p:cNvPr id="34" name="椭圆 33"/>
          <p:cNvSpPr/>
          <p:nvPr/>
        </p:nvSpPr>
        <p:spPr>
          <a:xfrm>
            <a:off x="3073885" y="1561078"/>
            <a:ext cx="575039" cy="57524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484" tIns="40742" rIns="81484" bIns="40742" rtlCol="0" anchor="ctr"/>
          <a:lstStyle/>
          <a:p>
            <a:pPr algn="ctr"/>
            <a:endParaRPr lang="zh-CN" altLang="en-US" sz="1338" dirty="0"/>
          </a:p>
        </p:txBody>
      </p:sp>
      <p:sp>
        <p:nvSpPr>
          <p:cNvPr id="35" name="椭圆 34"/>
          <p:cNvSpPr/>
          <p:nvPr/>
        </p:nvSpPr>
        <p:spPr>
          <a:xfrm>
            <a:off x="4835760" y="1566912"/>
            <a:ext cx="575039" cy="57524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484" tIns="40742" rIns="81484" bIns="40742" rtlCol="0" anchor="ctr"/>
          <a:lstStyle/>
          <a:p>
            <a:pPr algn="ctr"/>
            <a:endParaRPr lang="zh-CN" altLang="en-US" sz="1338" dirty="0"/>
          </a:p>
        </p:txBody>
      </p:sp>
      <p:sp>
        <p:nvSpPr>
          <p:cNvPr id="36" name="椭圆 35"/>
          <p:cNvSpPr/>
          <p:nvPr/>
        </p:nvSpPr>
        <p:spPr>
          <a:xfrm>
            <a:off x="6570200" y="1566912"/>
            <a:ext cx="575039" cy="57524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484" tIns="40742" rIns="81484" bIns="40742" rtlCol="0" anchor="ctr"/>
          <a:lstStyle/>
          <a:p>
            <a:pPr algn="ctr"/>
            <a:endParaRPr lang="zh-CN" altLang="en-US" sz="1338" dirty="0"/>
          </a:p>
        </p:txBody>
      </p:sp>
      <p:sp>
        <p:nvSpPr>
          <p:cNvPr id="37" name="Freeform 34"/>
          <p:cNvSpPr>
            <a:spLocks noEditPoints="1"/>
          </p:cNvSpPr>
          <p:nvPr/>
        </p:nvSpPr>
        <p:spPr bwMode="auto">
          <a:xfrm>
            <a:off x="1485756" y="1695575"/>
            <a:ext cx="297833" cy="305782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1484" tIns="40742" rIns="81484" bIns="40742" numCol="1" anchor="t" anchorCtr="0" compatLnSpc="1"/>
          <a:lstStyle/>
          <a:p>
            <a:endParaRPr lang="zh-CN" altLang="en-US" sz="1338"/>
          </a:p>
        </p:txBody>
      </p:sp>
      <p:sp>
        <p:nvSpPr>
          <p:cNvPr id="38" name="Freeform 26"/>
          <p:cNvSpPr>
            <a:spLocks noEditPoints="1"/>
          </p:cNvSpPr>
          <p:nvPr/>
        </p:nvSpPr>
        <p:spPr bwMode="auto">
          <a:xfrm>
            <a:off x="3225171" y="1714070"/>
            <a:ext cx="272466" cy="26926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1484" tIns="40742" rIns="81484" bIns="40742" numCol="1" anchor="t" anchorCtr="0" compatLnSpc="1"/>
          <a:lstStyle/>
          <a:p>
            <a:endParaRPr lang="zh-CN" altLang="en-US" sz="1338"/>
          </a:p>
        </p:txBody>
      </p:sp>
      <p:sp>
        <p:nvSpPr>
          <p:cNvPr id="39" name="Freeform 35"/>
          <p:cNvSpPr>
            <a:spLocks noEditPoints="1"/>
          </p:cNvSpPr>
          <p:nvPr/>
        </p:nvSpPr>
        <p:spPr bwMode="auto">
          <a:xfrm>
            <a:off x="6738342" y="1728596"/>
            <a:ext cx="262021" cy="283485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1484" tIns="40742" rIns="81484" bIns="40742" numCol="1" anchor="t" anchorCtr="0" compatLnSpc="1"/>
          <a:lstStyle/>
          <a:p>
            <a:endParaRPr lang="zh-CN" altLang="en-US" sz="1338"/>
          </a:p>
        </p:txBody>
      </p:sp>
      <p:sp>
        <p:nvSpPr>
          <p:cNvPr id="40" name="Freeform 20"/>
          <p:cNvSpPr>
            <a:spLocks noEditPoints="1"/>
          </p:cNvSpPr>
          <p:nvPr/>
        </p:nvSpPr>
        <p:spPr bwMode="auto">
          <a:xfrm>
            <a:off x="5004586" y="1689447"/>
            <a:ext cx="256318" cy="322634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1484" tIns="40742" rIns="81484" bIns="40742" numCol="1" anchor="t" anchorCtr="0" compatLnSpc="1"/>
          <a:lstStyle/>
          <a:p>
            <a:endParaRPr lang="zh-CN" altLang="en-US" sz="1338"/>
          </a:p>
        </p:txBody>
      </p:sp>
      <p:grpSp>
        <p:nvGrpSpPr>
          <p:cNvPr id="41" name="组合 3"/>
          <p:cNvGrpSpPr/>
          <p:nvPr/>
        </p:nvGrpSpPr>
        <p:grpSpPr>
          <a:xfrm>
            <a:off x="293117" y="196803"/>
            <a:ext cx="1236764" cy="461665"/>
            <a:chOff x="585861" y="258195"/>
            <a:chExt cx="1649018" cy="615553"/>
          </a:xfrm>
        </p:grpSpPr>
        <p:sp>
          <p:nvSpPr>
            <p:cNvPr id="42" name="文本框 23"/>
            <p:cNvSpPr txBox="1"/>
            <p:nvPr/>
          </p:nvSpPr>
          <p:spPr>
            <a:xfrm>
              <a:off x="738316" y="258195"/>
              <a:ext cx="1496563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Choose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43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23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/>
          <p:bldP spid="11" grpId="0"/>
          <p:bldP spid="1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/>
          <p:bldP spid="11" grpId="0"/>
          <p:bldP spid="1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1450976" y="1851820"/>
            <a:ext cx="974725" cy="9763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3"/>
          <p:cNvSpPr>
            <a:spLocks/>
          </p:cNvSpPr>
          <p:nvPr/>
        </p:nvSpPr>
        <p:spPr bwMode="auto">
          <a:xfrm>
            <a:off x="1944689" y="1645444"/>
            <a:ext cx="688975" cy="693738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5003800" y="1851820"/>
            <a:ext cx="971550" cy="976313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5499101" y="1645444"/>
            <a:ext cx="688975" cy="693738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3165476" y="2883695"/>
            <a:ext cx="974725" cy="97472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3659189" y="3371058"/>
            <a:ext cx="693737" cy="693737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6778625" y="2883695"/>
            <a:ext cx="976313" cy="974725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7265989" y="3371058"/>
            <a:ext cx="690562" cy="693737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7078664" y="3183732"/>
            <a:ext cx="376237" cy="374650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" name="Group 11"/>
          <p:cNvGrpSpPr>
            <a:grpSpLocks/>
          </p:cNvGrpSpPr>
          <p:nvPr/>
        </p:nvGrpSpPr>
        <p:grpSpPr bwMode="auto">
          <a:xfrm>
            <a:off x="3471863" y="3205957"/>
            <a:ext cx="374650" cy="330200"/>
            <a:chOff x="0" y="0"/>
            <a:chExt cx="236" cy="208"/>
          </a:xfrm>
        </p:grpSpPr>
        <p:sp>
          <p:nvSpPr>
            <p:cNvPr id="18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" name="Group 14"/>
          <p:cNvGrpSpPr>
            <a:grpSpLocks/>
          </p:cNvGrpSpPr>
          <p:nvPr/>
        </p:nvGrpSpPr>
        <p:grpSpPr bwMode="auto">
          <a:xfrm>
            <a:off x="5307013" y="2151858"/>
            <a:ext cx="379412" cy="376237"/>
            <a:chOff x="0" y="0"/>
            <a:chExt cx="239" cy="237"/>
          </a:xfrm>
        </p:grpSpPr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Group 19"/>
          <p:cNvGrpSpPr>
            <a:grpSpLocks/>
          </p:cNvGrpSpPr>
          <p:nvPr/>
        </p:nvGrpSpPr>
        <p:grpSpPr bwMode="auto">
          <a:xfrm>
            <a:off x="1757363" y="2162970"/>
            <a:ext cx="374650" cy="376238"/>
            <a:chOff x="0" y="0"/>
            <a:chExt cx="236" cy="237"/>
          </a:xfrm>
        </p:grpSpPr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2914650" y="2053433"/>
            <a:ext cx="18018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Convince</a:t>
            </a:r>
            <a:endParaRPr lang="tr-TR" altLang="zh-CN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We cannot help ourselves. We live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1187450" y="3132933"/>
            <a:ext cx="15128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Customer</a:t>
            </a:r>
            <a:endParaRPr lang="tr-TR" altLang="zh-CN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We certainly do not forget you as soon as you forget us.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6443664" y="2053433"/>
            <a:ext cx="1512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tr-TR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Complete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We certainly do not forget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4716464" y="3132933"/>
            <a:ext cx="1512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Confirm</a:t>
            </a:r>
            <a:endParaRPr lang="tr-TR" altLang="zh-CN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We cannot help ourselves. We live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2" name="组合 3"/>
          <p:cNvGrpSpPr/>
          <p:nvPr/>
        </p:nvGrpSpPr>
        <p:grpSpPr>
          <a:xfrm>
            <a:off x="293117" y="196803"/>
            <a:ext cx="1236764" cy="461665"/>
            <a:chOff x="585861" y="258195"/>
            <a:chExt cx="1649018" cy="615553"/>
          </a:xfrm>
        </p:grpSpPr>
        <p:sp>
          <p:nvSpPr>
            <p:cNvPr id="33" name="文本框 23"/>
            <p:cNvSpPr txBox="1"/>
            <p:nvPr/>
          </p:nvSpPr>
          <p:spPr>
            <a:xfrm>
              <a:off x="738316" y="258195"/>
              <a:ext cx="1496563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Choose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34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8901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6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grpId="0" nodeType="withEffect" p14:presetBounceEnd="6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9" grpId="0" animBg="1"/>
          <p:bldP spid="10" grpId="0" animBg="1"/>
          <p:bldP spid="10" grpId="1" animBg="1"/>
          <p:bldP spid="11" grpId="0" animBg="1"/>
          <p:bldP spid="12" grpId="0" animBg="1"/>
          <p:bldP spid="12" grpId="1" animBg="1"/>
          <p:bldP spid="13" grpId="0" animBg="1"/>
          <p:bldP spid="14" grpId="0" animBg="1"/>
          <p:bldP spid="14" grpId="1" animBg="1"/>
          <p:bldP spid="15" grpId="0" animBg="1"/>
          <p:bldP spid="16" grpId="0" animBg="1"/>
          <p:bldP spid="16" grpId="1" animBg="1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9" grpId="0" animBg="1"/>
          <p:bldP spid="10" grpId="0" animBg="1"/>
          <p:bldP spid="10" grpId="1" animBg="1"/>
          <p:bldP spid="11" grpId="0" animBg="1"/>
          <p:bldP spid="12" grpId="0" animBg="1"/>
          <p:bldP spid="12" grpId="1" animBg="1"/>
          <p:bldP spid="13" grpId="0" animBg="1"/>
          <p:bldP spid="14" grpId="0" animBg="1"/>
          <p:bldP spid="14" grpId="1" animBg="1"/>
          <p:bldP spid="15" grpId="0" animBg="1"/>
          <p:bldP spid="16" grpId="0" animBg="1"/>
          <p:bldP spid="16" grpId="1" animBg="1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377334" y="3438040"/>
            <a:ext cx="3192884" cy="887022"/>
            <a:chOff x="4854651" y="2406822"/>
            <a:chExt cx="3192924" cy="861724"/>
          </a:xfrm>
        </p:grpSpPr>
        <p:cxnSp>
          <p:nvCxnSpPr>
            <p:cNvPr id="9" name="Straight Connector 1"/>
            <p:cNvCxnSpPr/>
            <p:nvPr/>
          </p:nvCxnSpPr>
          <p:spPr>
            <a:xfrm>
              <a:off x="4854651" y="2540519"/>
              <a:ext cx="1484239" cy="154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/>
            <p:cNvGrpSpPr/>
            <p:nvPr/>
          </p:nvGrpSpPr>
          <p:grpSpPr>
            <a:xfrm>
              <a:off x="6412546" y="2406822"/>
              <a:ext cx="1635029" cy="861724"/>
              <a:chOff x="6412546" y="2406822"/>
              <a:chExt cx="1635029" cy="861724"/>
            </a:xfrm>
          </p:grpSpPr>
          <p:sp>
            <p:nvSpPr>
              <p:cNvPr id="11" name="Rounded Rectangle 43"/>
              <p:cNvSpPr/>
              <p:nvPr/>
            </p:nvSpPr>
            <p:spPr>
              <a:xfrm>
                <a:off x="6412546" y="2417674"/>
                <a:ext cx="817514" cy="220589"/>
              </a:xfrm>
              <a:prstGeom prst="roundRect">
                <a:avLst>
                  <a:gd name="adj" fmla="val 46832"/>
                </a:avLst>
              </a:prstGeom>
              <a:solidFill>
                <a:schemeClr val="accent4"/>
              </a:solidFill>
              <a:ln>
                <a:noFill/>
              </a:ln>
              <a:effectLst>
                <a:outerShdw blurRad="88900" dist="88900" dir="5400000" algn="t" rotWithShape="0">
                  <a:schemeClr val="tx1">
                    <a:lumMod val="75000"/>
                    <a:lumOff val="25000"/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4">
                  <a:ea typeface="+mj-ea"/>
                </a:endParaRPr>
              </a:p>
            </p:txBody>
          </p:sp>
          <p:sp>
            <p:nvSpPr>
              <p:cNvPr id="12" name="TextBox 35"/>
              <p:cNvSpPr txBox="1"/>
              <p:nvPr/>
            </p:nvSpPr>
            <p:spPr>
              <a:xfrm>
                <a:off x="6505798" y="2406822"/>
                <a:ext cx="625499" cy="2396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tr-TR" altLang="zh-CN" sz="1003" b="1" dirty="0" err="1">
                    <a:solidFill>
                      <a:schemeClr val="bg1"/>
                    </a:solidFill>
                    <a:ea typeface="+mj-ea"/>
                  </a:rPr>
                  <a:t>Develop</a:t>
                </a:r>
                <a:endParaRPr lang="id-ID" sz="1003" b="1" dirty="0">
                  <a:solidFill>
                    <a:schemeClr val="bg1"/>
                  </a:solidFill>
                  <a:ea typeface="+mj-ea"/>
                </a:endParaRPr>
              </a:p>
            </p:txBody>
          </p:sp>
          <p:sp>
            <p:nvSpPr>
              <p:cNvPr id="13" name="TextBox 36"/>
              <p:cNvSpPr txBox="1"/>
              <p:nvPr/>
            </p:nvSpPr>
            <p:spPr>
              <a:xfrm>
                <a:off x="6412546" y="2668431"/>
                <a:ext cx="1635029" cy="600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+mj-ea"/>
                  </a:rPr>
                  <a:t>I believe that people would</a:t>
                </a:r>
                <a:endParaRPr lang="id-ID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259676" y="1748133"/>
            <a:ext cx="2971059" cy="926818"/>
            <a:chOff x="1097890" y="1891967"/>
            <a:chExt cx="2971096" cy="900385"/>
          </a:xfrm>
        </p:grpSpPr>
        <p:sp>
          <p:nvSpPr>
            <p:cNvPr id="15" name="Rounded Rectangle 43"/>
            <p:cNvSpPr/>
            <p:nvPr/>
          </p:nvSpPr>
          <p:spPr>
            <a:xfrm>
              <a:off x="1952894" y="1917570"/>
              <a:ext cx="768382" cy="195578"/>
            </a:xfrm>
            <a:prstGeom prst="roundRect">
              <a:avLst>
                <a:gd name="adj" fmla="val 46832"/>
              </a:avLst>
            </a:prstGeom>
            <a:solidFill>
              <a:schemeClr val="accent1"/>
            </a:solidFill>
            <a:ln>
              <a:noFill/>
            </a:ln>
            <a:effectLst>
              <a:outerShdw blurRad="165100" dist="127000" dir="5400000" sx="92000" sy="92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4">
                <a:ea typeface="+mj-ea"/>
              </a:endParaRPr>
            </a:p>
          </p:txBody>
        </p:sp>
        <p:sp>
          <p:nvSpPr>
            <p:cNvPr id="16" name="TextBox 115"/>
            <p:cNvSpPr txBox="1"/>
            <p:nvPr/>
          </p:nvSpPr>
          <p:spPr>
            <a:xfrm>
              <a:off x="2117309" y="1891967"/>
              <a:ext cx="439548" cy="239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003" b="1" dirty="0" err="1">
                  <a:solidFill>
                    <a:schemeClr val="bg1"/>
                  </a:solidFill>
                  <a:ea typeface="+mj-ea"/>
                </a:rPr>
                <a:t>Date</a:t>
              </a:r>
              <a:endParaRPr lang="id-ID" sz="1003" b="1" dirty="0">
                <a:solidFill>
                  <a:schemeClr val="bg1"/>
                </a:solidFill>
                <a:ea typeface="+mj-ea"/>
              </a:endParaRPr>
            </a:p>
          </p:txBody>
        </p:sp>
        <p:cxnSp>
          <p:nvCxnSpPr>
            <p:cNvPr id="17" name="Straight Connector 1"/>
            <p:cNvCxnSpPr/>
            <p:nvPr/>
          </p:nvCxnSpPr>
          <p:spPr>
            <a:xfrm flipH="1">
              <a:off x="2835798" y="2008102"/>
              <a:ext cx="1233188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17"/>
            <p:cNvSpPr txBox="1"/>
            <p:nvPr/>
          </p:nvSpPr>
          <p:spPr>
            <a:xfrm>
              <a:off x="1097890" y="2192237"/>
              <a:ext cx="1635029" cy="60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</a:rPr>
                <a:t>I believe that people would</a:t>
              </a:r>
              <a:endPara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97164" y="3009984"/>
            <a:ext cx="2971059" cy="624464"/>
            <a:chOff x="1097890" y="3117831"/>
            <a:chExt cx="2971096" cy="606654"/>
          </a:xfrm>
        </p:grpSpPr>
        <p:sp>
          <p:nvSpPr>
            <p:cNvPr id="20" name="Rounded Rectangle 43"/>
            <p:cNvSpPr/>
            <p:nvPr/>
          </p:nvSpPr>
          <p:spPr>
            <a:xfrm>
              <a:off x="1915404" y="3141706"/>
              <a:ext cx="805872" cy="201686"/>
            </a:xfrm>
            <a:prstGeom prst="roundRect">
              <a:avLst>
                <a:gd name="adj" fmla="val 46832"/>
              </a:avLst>
            </a:prstGeom>
            <a:solidFill>
              <a:schemeClr val="accent3"/>
            </a:solidFill>
            <a:ln>
              <a:noFill/>
            </a:ln>
            <a:effectLst>
              <a:outerShdw blurRad="215900" dist="114300" dir="3240000" sx="97000" sy="97000" algn="t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4">
                <a:ea typeface="+mj-ea"/>
              </a:endParaRPr>
            </a:p>
          </p:txBody>
        </p:sp>
        <p:sp>
          <p:nvSpPr>
            <p:cNvPr id="21" name="TextBox 120"/>
            <p:cNvSpPr txBox="1"/>
            <p:nvPr/>
          </p:nvSpPr>
          <p:spPr>
            <a:xfrm>
              <a:off x="2039051" y="3117831"/>
              <a:ext cx="566188" cy="239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1003" b="1" dirty="0">
                  <a:solidFill>
                    <a:schemeClr val="bg1"/>
                  </a:solidFill>
                  <a:ea typeface="+mj-ea"/>
                </a:rPr>
                <a:t>Deliver</a:t>
              </a:r>
              <a:endParaRPr lang="id-ID" sz="1003" b="1" dirty="0">
                <a:solidFill>
                  <a:schemeClr val="bg1"/>
                </a:solidFill>
                <a:ea typeface="+mj-ea"/>
              </a:endParaRPr>
            </a:p>
          </p:txBody>
        </p:sp>
        <p:cxnSp>
          <p:nvCxnSpPr>
            <p:cNvPr id="22" name="Straight Connector 1"/>
            <p:cNvCxnSpPr/>
            <p:nvPr/>
          </p:nvCxnSpPr>
          <p:spPr>
            <a:xfrm flipH="1">
              <a:off x="2835798" y="3215712"/>
              <a:ext cx="1233188" cy="2263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122"/>
            <p:cNvSpPr txBox="1"/>
            <p:nvPr/>
          </p:nvSpPr>
          <p:spPr>
            <a:xfrm>
              <a:off x="1097890" y="3393469"/>
              <a:ext cx="1635029" cy="33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</a:rPr>
                <a:t>It is a very sad thing </a:t>
              </a:r>
              <a:endPara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053878" y="2278102"/>
            <a:ext cx="3192884" cy="610023"/>
            <a:chOff x="4854651" y="2406822"/>
            <a:chExt cx="3192924" cy="592625"/>
          </a:xfrm>
        </p:grpSpPr>
        <p:cxnSp>
          <p:nvCxnSpPr>
            <p:cNvPr id="25" name="Straight Connector 1"/>
            <p:cNvCxnSpPr/>
            <p:nvPr/>
          </p:nvCxnSpPr>
          <p:spPr>
            <a:xfrm>
              <a:off x="4854651" y="2540519"/>
              <a:ext cx="1484239" cy="154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组合 25"/>
            <p:cNvGrpSpPr/>
            <p:nvPr/>
          </p:nvGrpSpPr>
          <p:grpSpPr>
            <a:xfrm>
              <a:off x="6412546" y="2406822"/>
              <a:ext cx="1635029" cy="592625"/>
              <a:chOff x="6412546" y="2406822"/>
              <a:chExt cx="1635029" cy="592625"/>
            </a:xfrm>
          </p:grpSpPr>
          <p:sp>
            <p:nvSpPr>
              <p:cNvPr id="27" name="Rounded Rectangle 43"/>
              <p:cNvSpPr/>
              <p:nvPr/>
            </p:nvSpPr>
            <p:spPr>
              <a:xfrm>
                <a:off x="6412546" y="2417674"/>
                <a:ext cx="817514" cy="220589"/>
              </a:xfrm>
              <a:prstGeom prst="roundRect">
                <a:avLst>
                  <a:gd name="adj" fmla="val 46832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88900" dir="5400000" algn="t" rotWithShape="0">
                  <a:schemeClr val="tx1">
                    <a:lumMod val="75000"/>
                    <a:lumOff val="25000"/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4">
                  <a:ea typeface="+mj-ea"/>
                </a:endParaRPr>
              </a:p>
            </p:txBody>
          </p:sp>
          <p:sp>
            <p:nvSpPr>
              <p:cNvPr id="28" name="TextBox 127"/>
              <p:cNvSpPr txBox="1"/>
              <p:nvPr/>
            </p:nvSpPr>
            <p:spPr>
              <a:xfrm>
                <a:off x="6543469" y="2406822"/>
                <a:ext cx="550158" cy="2396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tr-TR" altLang="zh-CN" sz="1003" b="1" dirty="0" err="1">
                    <a:solidFill>
                      <a:schemeClr val="bg1"/>
                    </a:solidFill>
                    <a:ea typeface="+mj-ea"/>
                  </a:rPr>
                  <a:t>Decide</a:t>
                </a:r>
                <a:endParaRPr lang="id-ID" sz="1003" b="1" dirty="0">
                  <a:solidFill>
                    <a:schemeClr val="bg1"/>
                  </a:solidFill>
                  <a:ea typeface="+mj-ea"/>
                </a:endParaRPr>
              </a:p>
            </p:txBody>
          </p:sp>
          <p:sp>
            <p:nvSpPr>
              <p:cNvPr id="29" name="TextBox 128"/>
              <p:cNvSpPr txBox="1"/>
              <p:nvPr/>
            </p:nvSpPr>
            <p:spPr>
              <a:xfrm>
                <a:off x="6412546" y="2668431"/>
                <a:ext cx="1635029" cy="33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+mj-ea"/>
                  </a:rPr>
                  <a:t>It is a very sad thing </a:t>
                </a:r>
                <a:endParaRPr lang="id-ID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</a:endParaRPr>
              </a:p>
            </p:txBody>
          </p:sp>
        </p:grpSp>
      </p:grpSp>
      <p:sp>
        <p:nvSpPr>
          <p:cNvPr id="30" name="Freeform 6"/>
          <p:cNvSpPr/>
          <p:nvPr/>
        </p:nvSpPr>
        <p:spPr bwMode="auto">
          <a:xfrm>
            <a:off x="4115157" y="1272313"/>
            <a:ext cx="938722" cy="839624"/>
          </a:xfrm>
          <a:custGeom>
            <a:avLst/>
            <a:gdLst>
              <a:gd name="T0" fmla="*/ 0 w 267"/>
              <a:gd name="T1" fmla="*/ 232 h 232"/>
              <a:gd name="T2" fmla="*/ 135 w 267"/>
              <a:gd name="T3" fmla="*/ 0 h 232"/>
              <a:gd name="T4" fmla="*/ 267 w 267"/>
              <a:gd name="T5" fmla="*/ 232 h 232"/>
              <a:gd name="T6" fmla="*/ 0 w 267"/>
              <a:gd name="T7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7" h="232">
                <a:moveTo>
                  <a:pt x="0" y="232"/>
                </a:moveTo>
                <a:lnTo>
                  <a:pt x="135" y="0"/>
                </a:lnTo>
                <a:lnTo>
                  <a:pt x="267" y="232"/>
                </a:lnTo>
                <a:lnTo>
                  <a:pt x="0" y="232"/>
                </a:ln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92362" tIns="46181" rIns="92362" bIns="46181" numCol="1" anchor="b" anchorCtr="0" compatLnSpc="1"/>
          <a:lstStyle/>
          <a:p>
            <a:pPr algn="ctr"/>
            <a:r>
              <a:rPr lang="tr-TR" altLang="zh-CN" sz="1600" b="1" dirty="0" err="1">
                <a:solidFill>
                  <a:schemeClr val="bg1"/>
                </a:solidFill>
                <a:ea typeface="微软雅黑" panose="020B0503020204020204" pitchFamily="34" charset="-122"/>
              </a:rPr>
              <a:t>Date</a:t>
            </a:r>
            <a:endParaRPr lang="zh-CN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Freeform 7"/>
          <p:cNvSpPr/>
          <p:nvPr/>
        </p:nvSpPr>
        <p:spPr bwMode="auto">
          <a:xfrm>
            <a:off x="3791702" y="2289278"/>
            <a:ext cx="1585632" cy="394479"/>
          </a:xfrm>
          <a:custGeom>
            <a:avLst/>
            <a:gdLst>
              <a:gd name="T0" fmla="*/ 0 w 451"/>
              <a:gd name="T1" fmla="*/ 109 h 109"/>
              <a:gd name="T2" fmla="*/ 64 w 451"/>
              <a:gd name="T3" fmla="*/ 0 h 109"/>
              <a:gd name="T4" fmla="*/ 387 w 451"/>
              <a:gd name="T5" fmla="*/ 0 h 109"/>
              <a:gd name="T6" fmla="*/ 451 w 451"/>
              <a:gd name="T7" fmla="*/ 109 h 109"/>
              <a:gd name="T8" fmla="*/ 0 w 45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1" h="109">
                <a:moveTo>
                  <a:pt x="0" y="109"/>
                </a:moveTo>
                <a:lnTo>
                  <a:pt x="64" y="0"/>
                </a:lnTo>
                <a:lnTo>
                  <a:pt x="387" y="0"/>
                </a:lnTo>
                <a:lnTo>
                  <a:pt x="451" y="109"/>
                </a:lnTo>
                <a:lnTo>
                  <a:pt x="0" y="109"/>
                </a:ln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92362" tIns="46181" rIns="92362" bIns="46181" numCol="1" anchor="ctr" anchorCtr="0" compatLnSpc="1"/>
          <a:lstStyle/>
          <a:p>
            <a:pPr algn="ctr"/>
            <a:r>
              <a:rPr lang="tr-TR" altLang="zh-CN" sz="1600" b="1" dirty="0" err="1">
                <a:solidFill>
                  <a:schemeClr val="bg1"/>
                </a:solidFill>
                <a:ea typeface="微软雅黑" panose="020B0503020204020204" pitchFamily="34" charset="-122"/>
              </a:rPr>
              <a:t>Decide</a:t>
            </a:r>
            <a:endParaRPr lang="zh-CN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Freeform 8"/>
          <p:cNvSpPr/>
          <p:nvPr/>
        </p:nvSpPr>
        <p:spPr bwMode="auto">
          <a:xfrm>
            <a:off x="3475283" y="2864709"/>
            <a:ext cx="2225509" cy="390860"/>
          </a:xfrm>
          <a:custGeom>
            <a:avLst/>
            <a:gdLst>
              <a:gd name="T0" fmla="*/ 0 w 633"/>
              <a:gd name="T1" fmla="*/ 108 h 108"/>
              <a:gd name="T2" fmla="*/ 62 w 633"/>
              <a:gd name="T3" fmla="*/ 0 h 108"/>
              <a:gd name="T4" fmla="*/ 570 w 633"/>
              <a:gd name="T5" fmla="*/ 0 h 108"/>
              <a:gd name="T6" fmla="*/ 633 w 633"/>
              <a:gd name="T7" fmla="*/ 108 h 108"/>
              <a:gd name="T8" fmla="*/ 0 w 633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3" h="108">
                <a:moveTo>
                  <a:pt x="0" y="108"/>
                </a:moveTo>
                <a:lnTo>
                  <a:pt x="62" y="0"/>
                </a:lnTo>
                <a:lnTo>
                  <a:pt x="570" y="0"/>
                </a:lnTo>
                <a:lnTo>
                  <a:pt x="633" y="108"/>
                </a:lnTo>
                <a:lnTo>
                  <a:pt x="0" y="108"/>
                </a:ln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92362" tIns="46181" rIns="92362" bIns="46181" numCol="1" anchor="ctr" anchorCtr="0" compatLnSpc="1"/>
          <a:lstStyle/>
          <a:p>
            <a:pPr algn="ctr"/>
            <a:r>
              <a:rPr lang="tr-TR" altLang="zh-CN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Deliver</a:t>
            </a:r>
            <a:endParaRPr lang="zh-CN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Freeform 10"/>
          <p:cNvSpPr/>
          <p:nvPr/>
        </p:nvSpPr>
        <p:spPr bwMode="auto">
          <a:xfrm>
            <a:off x="4115158" y="2111939"/>
            <a:ext cx="1037166" cy="177335"/>
          </a:xfrm>
          <a:custGeom>
            <a:avLst/>
            <a:gdLst>
              <a:gd name="T0" fmla="*/ 0 w 295"/>
              <a:gd name="T1" fmla="*/ 0 h 49"/>
              <a:gd name="T2" fmla="*/ 206 w 295"/>
              <a:gd name="T3" fmla="*/ 0 h 49"/>
              <a:gd name="T4" fmla="*/ 295 w 295"/>
              <a:gd name="T5" fmla="*/ 49 h 49"/>
              <a:gd name="T6" fmla="*/ 90 w 295"/>
              <a:gd name="T7" fmla="*/ 49 h 49"/>
              <a:gd name="T8" fmla="*/ 0 w 29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49">
                <a:moveTo>
                  <a:pt x="0" y="0"/>
                </a:moveTo>
                <a:lnTo>
                  <a:pt x="206" y="0"/>
                </a:lnTo>
                <a:lnTo>
                  <a:pt x="295" y="49"/>
                </a:lnTo>
                <a:lnTo>
                  <a:pt x="90" y="4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79000"/>
            </a:schemeClr>
          </a:solidFill>
          <a:ln w="5" cap="flat">
            <a:noFill/>
            <a:prstDash val="solid"/>
            <a:miter lim="800000"/>
          </a:ln>
        </p:spPr>
        <p:txBody>
          <a:bodyPr vert="horz" wrap="square" lIns="92362" tIns="46181" rIns="92362" bIns="46181" numCol="1" anchor="t" anchorCtr="0" compatLnSpc="1"/>
          <a:lstStyle/>
          <a:p>
            <a:endParaRPr lang="zh-CN" altLang="en-US" sz="1604"/>
          </a:p>
        </p:txBody>
      </p:sp>
      <p:sp>
        <p:nvSpPr>
          <p:cNvPr id="34" name="Freeform 11"/>
          <p:cNvSpPr/>
          <p:nvPr/>
        </p:nvSpPr>
        <p:spPr bwMode="auto">
          <a:xfrm>
            <a:off x="3791703" y="2683756"/>
            <a:ext cx="1687590" cy="180954"/>
          </a:xfrm>
          <a:custGeom>
            <a:avLst/>
            <a:gdLst>
              <a:gd name="T0" fmla="*/ 0 w 480"/>
              <a:gd name="T1" fmla="*/ 0 h 50"/>
              <a:gd name="T2" fmla="*/ 333 w 480"/>
              <a:gd name="T3" fmla="*/ 0 h 50"/>
              <a:gd name="T4" fmla="*/ 480 w 480"/>
              <a:gd name="T5" fmla="*/ 50 h 50"/>
              <a:gd name="T6" fmla="*/ 146 w 480"/>
              <a:gd name="T7" fmla="*/ 50 h 50"/>
              <a:gd name="T8" fmla="*/ 0 w 480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50">
                <a:moveTo>
                  <a:pt x="0" y="0"/>
                </a:moveTo>
                <a:lnTo>
                  <a:pt x="333" y="0"/>
                </a:lnTo>
                <a:lnTo>
                  <a:pt x="480" y="50"/>
                </a:lnTo>
                <a:lnTo>
                  <a:pt x="146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79000"/>
            </a:schemeClr>
          </a:solidFill>
          <a:ln w="5" cap="flat">
            <a:noFill/>
            <a:prstDash val="solid"/>
            <a:miter lim="800000"/>
          </a:ln>
        </p:spPr>
        <p:txBody>
          <a:bodyPr vert="horz" wrap="square" lIns="92362" tIns="46181" rIns="92362" bIns="46181" numCol="1" anchor="t" anchorCtr="0" compatLnSpc="1"/>
          <a:lstStyle/>
          <a:p>
            <a:endParaRPr lang="zh-CN" altLang="en-US" sz="1604"/>
          </a:p>
        </p:txBody>
      </p:sp>
      <p:sp>
        <p:nvSpPr>
          <p:cNvPr id="35" name="Freeform 12"/>
          <p:cNvSpPr/>
          <p:nvPr/>
        </p:nvSpPr>
        <p:spPr bwMode="auto">
          <a:xfrm>
            <a:off x="3475279" y="3255569"/>
            <a:ext cx="2327467" cy="180954"/>
          </a:xfrm>
          <a:custGeom>
            <a:avLst/>
            <a:gdLst>
              <a:gd name="T0" fmla="*/ 0 w 662"/>
              <a:gd name="T1" fmla="*/ 0 h 50"/>
              <a:gd name="T2" fmla="*/ 461 w 662"/>
              <a:gd name="T3" fmla="*/ 0 h 50"/>
              <a:gd name="T4" fmla="*/ 662 w 662"/>
              <a:gd name="T5" fmla="*/ 50 h 50"/>
              <a:gd name="T6" fmla="*/ 201 w 662"/>
              <a:gd name="T7" fmla="*/ 50 h 50"/>
              <a:gd name="T8" fmla="*/ 0 w 66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2" h="50">
                <a:moveTo>
                  <a:pt x="0" y="0"/>
                </a:moveTo>
                <a:lnTo>
                  <a:pt x="461" y="0"/>
                </a:lnTo>
                <a:lnTo>
                  <a:pt x="662" y="50"/>
                </a:lnTo>
                <a:lnTo>
                  <a:pt x="201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79000"/>
            </a:schemeClr>
          </a:solidFill>
          <a:ln w="5" cap="flat">
            <a:noFill/>
            <a:prstDash val="solid"/>
            <a:miter lim="800000"/>
          </a:ln>
        </p:spPr>
        <p:txBody>
          <a:bodyPr vert="horz" wrap="square" lIns="92362" tIns="46181" rIns="92362" bIns="46181" numCol="1" anchor="t" anchorCtr="0" compatLnSpc="1"/>
          <a:lstStyle/>
          <a:p>
            <a:endParaRPr lang="zh-CN" altLang="en-US" sz="1604"/>
          </a:p>
        </p:txBody>
      </p:sp>
      <p:sp>
        <p:nvSpPr>
          <p:cNvPr id="36" name="Freeform 9"/>
          <p:cNvSpPr/>
          <p:nvPr/>
        </p:nvSpPr>
        <p:spPr bwMode="auto">
          <a:xfrm>
            <a:off x="2986580" y="3436520"/>
            <a:ext cx="3206420" cy="694861"/>
          </a:xfrm>
          <a:custGeom>
            <a:avLst/>
            <a:gdLst>
              <a:gd name="T0" fmla="*/ 0 w 912"/>
              <a:gd name="T1" fmla="*/ 192 h 192"/>
              <a:gd name="T2" fmla="*/ 111 w 912"/>
              <a:gd name="T3" fmla="*/ 0 h 192"/>
              <a:gd name="T4" fmla="*/ 801 w 912"/>
              <a:gd name="T5" fmla="*/ 0 h 192"/>
              <a:gd name="T6" fmla="*/ 912 w 912"/>
              <a:gd name="T7" fmla="*/ 192 h 192"/>
              <a:gd name="T8" fmla="*/ 0 w 912"/>
              <a:gd name="T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92">
                <a:moveTo>
                  <a:pt x="0" y="192"/>
                </a:moveTo>
                <a:lnTo>
                  <a:pt x="111" y="0"/>
                </a:lnTo>
                <a:lnTo>
                  <a:pt x="801" y="0"/>
                </a:lnTo>
                <a:lnTo>
                  <a:pt x="912" y="192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  <a:effectLst>
            <a:outerShdw blurRad="114300" dist="38100" dir="5400000" algn="t" rotWithShape="0">
              <a:prstClr val="black">
                <a:alpha val="23000"/>
              </a:prstClr>
            </a:outerShdw>
          </a:effectLst>
        </p:spPr>
        <p:txBody>
          <a:bodyPr vert="horz" wrap="square" lIns="92362" tIns="46181" rIns="92362" bIns="46181" numCol="1" anchor="ctr" anchorCtr="0" compatLnSpc="1"/>
          <a:lstStyle/>
          <a:p>
            <a:pPr algn="ctr"/>
            <a:r>
              <a:rPr lang="tr-TR" altLang="zh-CN" sz="1600" b="1" dirty="0" err="1">
                <a:solidFill>
                  <a:schemeClr val="bg1"/>
                </a:solidFill>
                <a:ea typeface="微软雅黑" panose="020B0503020204020204" pitchFamily="34" charset="-122"/>
              </a:rPr>
              <a:t>Develop</a:t>
            </a:r>
            <a:endParaRPr lang="zh-CN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7" name="组合 3"/>
          <p:cNvGrpSpPr/>
          <p:nvPr/>
        </p:nvGrpSpPr>
        <p:grpSpPr>
          <a:xfrm>
            <a:off x="293117" y="196803"/>
            <a:ext cx="1236764" cy="461665"/>
            <a:chOff x="585861" y="258195"/>
            <a:chExt cx="1649018" cy="615553"/>
          </a:xfrm>
        </p:grpSpPr>
        <p:sp>
          <p:nvSpPr>
            <p:cNvPr id="38" name="文本框 23"/>
            <p:cNvSpPr txBox="1"/>
            <p:nvPr/>
          </p:nvSpPr>
          <p:spPr>
            <a:xfrm>
              <a:off x="738316" y="258195"/>
              <a:ext cx="1496563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Choose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39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2369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"/>
          <p:cNvGrpSpPr/>
          <p:nvPr/>
        </p:nvGrpSpPr>
        <p:grpSpPr>
          <a:xfrm>
            <a:off x="826001" y="1163956"/>
            <a:ext cx="7538652" cy="3299146"/>
            <a:chOff x="1100786" y="1551735"/>
            <a:chExt cx="10052640" cy="4399344"/>
          </a:xfrm>
        </p:grpSpPr>
        <p:sp>
          <p:nvSpPr>
            <p:cNvPr id="9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prstClr val="black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0" name="Straight Arrow Connector 37"/>
          <p:cNvCxnSpPr/>
          <p:nvPr/>
        </p:nvCxnSpPr>
        <p:spPr>
          <a:xfrm>
            <a:off x="2470812" y="281352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40"/>
          <p:cNvCxnSpPr/>
          <p:nvPr/>
        </p:nvCxnSpPr>
        <p:spPr>
          <a:xfrm>
            <a:off x="5300789" y="281352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41"/>
          <p:cNvCxnSpPr/>
          <p:nvPr/>
        </p:nvCxnSpPr>
        <p:spPr>
          <a:xfrm flipV="1">
            <a:off x="6713429" y="209328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42"/>
          <p:cNvCxnSpPr/>
          <p:nvPr/>
        </p:nvCxnSpPr>
        <p:spPr>
          <a:xfrm flipV="1">
            <a:off x="3894450" y="209328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5"/>
          <p:cNvGrpSpPr/>
          <p:nvPr/>
        </p:nvGrpSpPr>
        <p:grpSpPr>
          <a:xfrm>
            <a:off x="1682801" y="3681095"/>
            <a:ext cx="1804588" cy="1049751"/>
            <a:chOff x="2102376" y="4908274"/>
            <a:chExt cx="2729132" cy="1399818"/>
          </a:xfrm>
        </p:grpSpPr>
        <p:sp>
          <p:nvSpPr>
            <p:cNvPr id="25" name="TextBox 43"/>
            <p:cNvSpPr txBox="1"/>
            <p:nvPr/>
          </p:nvSpPr>
          <p:spPr>
            <a:xfrm>
              <a:off x="2515673" y="4908274"/>
              <a:ext cx="1556865" cy="51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600" b="1" dirty="0" err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Distribute</a:t>
              </a:r>
              <a:endParaRPr lang="en-GB" sz="1600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44"/>
            <p:cNvSpPr/>
            <p:nvPr/>
          </p:nvSpPr>
          <p:spPr>
            <a:xfrm>
              <a:off x="2102376" y="5593974"/>
              <a:ext cx="2729132" cy="7141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tr-TR" altLang="zh-CN" sz="12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Y</a:t>
              </a:r>
              <a:r>
                <a:rPr lang="en-US" altLang="zh-CN" sz="1200" dirty="0" err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ou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can do nothing to change the past</a:t>
              </a:r>
              <a:endParaRPr lang="en-GB" altLang="zh-CN" sz="12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8"/>
          <p:cNvGrpSpPr/>
          <p:nvPr/>
        </p:nvGrpSpPr>
        <p:grpSpPr>
          <a:xfrm>
            <a:off x="4433079" y="3698897"/>
            <a:ext cx="1804588" cy="942745"/>
            <a:chOff x="5755560" y="4932005"/>
            <a:chExt cx="2729132" cy="1257125"/>
          </a:xfrm>
        </p:grpSpPr>
        <p:sp>
          <p:nvSpPr>
            <p:cNvPr id="28" name="TextBox 47"/>
            <p:cNvSpPr txBox="1"/>
            <p:nvPr/>
          </p:nvSpPr>
          <p:spPr>
            <a:xfrm>
              <a:off x="6259911" y="4932005"/>
              <a:ext cx="1615823" cy="517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600" b="1" dirty="0" err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Difference</a:t>
              </a:r>
              <a:endParaRPr lang="en-GB" sz="1600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48"/>
            <p:cNvSpPr/>
            <p:nvPr/>
          </p:nvSpPr>
          <p:spPr>
            <a:xfrm>
              <a:off x="5755560" y="5475014"/>
              <a:ext cx="2729132" cy="7141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tr-TR" altLang="zh-CN" sz="12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Y</a:t>
              </a:r>
              <a:r>
                <a:rPr lang="en-US" altLang="zh-CN" sz="1200" dirty="0" err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ou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can do nothing to change the past</a:t>
              </a:r>
              <a:endParaRPr lang="en-GB" altLang="zh-CN" sz="12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6"/>
          <p:cNvGrpSpPr/>
          <p:nvPr/>
        </p:nvGrpSpPr>
        <p:grpSpPr>
          <a:xfrm>
            <a:off x="2985535" y="1215994"/>
            <a:ext cx="1856835" cy="866765"/>
            <a:chOff x="4064486" y="1621125"/>
            <a:chExt cx="2304129" cy="1155814"/>
          </a:xfrm>
        </p:grpSpPr>
        <p:sp>
          <p:nvSpPr>
            <p:cNvPr id="31" name="TextBox 49"/>
            <p:cNvSpPr txBox="1"/>
            <p:nvPr/>
          </p:nvSpPr>
          <p:spPr>
            <a:xfrm>
              <a:off x="4619152" y="1621125"/>
              <a:ext cx="1142410" cy="517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600" b="1" dirty="0" err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Dispatch</a:t>
              </a:r>
              <a:endParaRPr lang="en-GB" sz="1600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50"/>
            <p:cNvSpPr/>
            <p:nvPr/>
          </p:nvSpPr>
          <p:spPr>
            <a:xfrm>
              <a:off x="4064486" y="2062819"/>
              <a:ext cx="2304129" cy="7141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The time is now, the place is here. Stay in the present</a:t>
              </a:r>
              <a:endParaRPr lang="en-GB" altLang="zh-CN" sz="12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7"/>
          <p:cNvGrpSpPr/>
          <p:nvPr/>
        </p:nvGrpSpPr>
        <p:grpSpPr>
          <a:xfrm>
            <a:off x="5717400" y="1224457"/>
            <a:ext cx="1856835" cy="898258"/>
            <a:chOff x="7714253" y="1632414"/>
            <a:chExt cx="2304129" cy="1197811"/>
          </a:xfrm>
        </p:grpSpPr>
        <p:sp>
          <p:nvSpPr>
            <p:cNvPr id="34" name="TextBox 51"/>
            <p:cNvSpPr txBox="1"/>
            <p:nvPr/>
          </p:nvSpPr>
          <p:spPr>
            <a:xfrm>
              <a:off x="8419907" y="1632414"/>
              <a:ext cx="1024811" cy="517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1600" b="1" dirty="0" err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Dismiss</a:t>
              </a:r>
              <a:endParaRPr lang="en-GB" sz="1600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52"/>
            <p:cNvSpPr/>
            <p:nvPr/>
          </p:nvSpPr>
          <p:spPr>
            <a:xfrm>
              <a:off x="7714253" y="2116104"/>
              <a:ext cx="2304129" cy="7141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The time is now, the place is here. Stay in the present</a:t>
              </a:r>
              <a:endParaRPr lang="en-GB" altLang="zh-CN" sz="12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组合 3"/>
          <p:cNvGrpSpPr/>
          <p:nvPr/>
        </p:nvGrpSpPr>
        <p:grpSpPr>
          <a:xfrm>
            <a:off x="293117" y="196803"/>
            <a:ext cx="1236764" cy="461665"/>
            <a:chOff x="585861" y="258195"/>
            <a:chExt cx="1649018" cy="615553"/>
          </a:xfrm>
        </p:grpSpPr>
        <p:sp>
          <p:nvSpPr>
            <p:cNvPr id="37" name="文本框 23"/>
            <p:cNvSpPr txBox="1"/>
            <p:nvPr/>
          </p:nvSpPr>
          <p:spPr>
            <a:xfrm>
              <a:off x="738316" y="258195"/>
              <a:ext cx="1496563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Choose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38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2641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127437" y="4720708"/>
            <a:ext cx="50967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www.freepptbackgrounds.net</a:t>
            </a:r>
            <a:endParaRPr lang="zh-CN" altLang="en-US" sz="10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52400" y="3453481"/>
            <a:ext cx="8839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tr-TR" altLang="zh-CN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Analsis</a:t>
            </a:r>
            <a:r>
              <a:rPr lang="tr-TR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Consultant Google </a:t>
            </a:r>
            <a:r>
              <a:rPr lang="tr-TR" altLang="zh-CN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Slides</a:t>
            </a:r>
            <a:endParaRPr lang="zh-CN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2691950" y="2694486"/>
            <a:ext cx="396768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tr-TR" altLang="zh-CN" sz="5400" b="1" cap="al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cs typeface="Arial" panose="020B0604020202020204" pitchFamily="34" charset="0"/>
              </a:rPr>
              <a:t>Thank</a:t>
            </a:r>
            <a:r>
              <a:rPr lang="tr-TR" altLang="zh-CN" sz="54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tr-TR" altLang="zh-CN" sz="5400" b="1" cap="al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cs typeface="Arial" panose="020B0604020202020204" pitchFamily="34" charset="0"/>
              </a:rPr>
              <a:t>you</a:t>
            </a:r>
            <a:r>
              <a:rPr lang="tr-TR" altLang="zh-CN" sz="54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cs typeface="Arial" panose="020B0604020202020204" pitchFamily="34" charset="0"/>
              </a:rPr>
              <a:t> !</a:t>
            </a:r>
            <a:endParaRPr lang="zh-CN" altLang="en-US" sz="54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46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7" dur="8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" dur="8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84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59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1" grpId="1"/>
          <p:bldP spid="12" grpId="0"/>
          <p:bldP spid="12" grpId="1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8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8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84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59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1" grpId="1"/>
          <p:bldP spid="12" grpId="0"/>
          <p:bldP spid="12" grpId="1"/>
          <p:bldP spid="13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39"/>
          <p:cNvSpPr/>
          <p:nvPr/>
        </p:nvSpPr>
        <p:spPr>
          <a:xfrm>
            <a:off x="1200647" y="2532316"/>
            <a:ext cx="7475809" cy="2185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66" rIns="68551" bIns="34266" anchor="ctr" anchorCtr="0">
            <a:noAutofit/>
          </a:bodyPr>
          <a:lstStyle/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Free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                  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https://www.freepptbackgrounds.net/browse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Abstract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             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https://www.freepptbackgrounds.net/abstract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Animal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Wildlife Presentation: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https://www.freepptbackgrounds.net/animals-wildlife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6"/>
              </a:rPr>
              <a:t>https://www.freepptbackgrounds.net/love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Business &amp; Finance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7"/>
              </a:rPr>
              <a:t>https://www.freepptbackgrounds.net/business-finance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8"/>
              </a:rPr>
              <a:t>https://www.freepptbackgrounds.net/music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Christmas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9"/>
              </a:rPr>
              <a:t>https://www.freepptbackgrounds.net/christmas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0"/>
              </a:rPr>
              <a:t>https://www.freepptbackgrounds.net/education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Flowers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1"/>
              </a:rPr>
              <a:t>https://www.freepptbackgrounds.net/flowers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Food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Drinks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2"/>
              </a:rPr>
              <a:t>https://www.freepptbackgrounds.net/food-drink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Flags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3"/>
              </a:rPr>
              <a:t>https://www.freepptbackgrounds.net/flags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Medical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4"/>
              </a:rPr>
              <a:t>https://www.freepptbackgrounds.net/healthcare-medical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Nature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5"/>
              </a:rPr>
              <a:t>https://www.freepptbackgrounds.net/nature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Religious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6"/>
              </a:rPr>
              <a:t>https://www.freepptbackgrounds.net/religious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7"/>
              </a:rPr>
              <a:t>https://www.freepptbackgrounds.net/sports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Technology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	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8"/>
              </a:rPr>
              <a:t>https://www.freepptbackgrounds.net/technologies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Transportation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675" dirty="0" err="1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Templates:		</a:t>
            </a:r>
            <a:r>
              <a:rPr lang="tr-TR" sz="675" dirty="0">
                <a:solidFill>
                  <a:srgbClr val="494429"/>
                </a:solidFill>
                <a:latin typeface="Helvetica Neue"/>
                <a:ea typeface="Helvetica Neue"/>
                <a:cs typeface="Helvetica Neue"/>
                <a:sym typeface="Helvetica Neue"/>
                <a:hlinkClick r:id="rId19"/>
              </a:rPr>
              <a:t>https://www.freepptbackgrounds.net/car-transportation</a:t>
            </a:r>
            <a:endParaRPr lang="tr-TR" sz="675" dirty="0">
              <a:solidFill>
                <a:srgbClr val="49442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5" name="Google Shape;1135;p39"/>
          <p:cNvSpPr/>
          <p:nvPr/>
        </p:nvSpPr>
        <p:spPr>
          <a:xfrm>
            <a:off x="1190" y="1442516"/>
            <a:ext cx="9141620" cy="106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spcFirstLastPara="1" wrap="square" lIns="68551" tIns="34266" rIns="68551" bIns="34266" anchor="ctr" anchorCtr="0">
            <a:noAutofit/>
          </a:bodyPr>
          <a:lstStyle/>
          <a:p>
            <a:endParaRPr sz="1349">
              <a:solidFill>
                <a:srgbClr val="47984B"/>
              </a:solidFill>
              <a:highlight>
                <a:srgbClr val="47984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6" name="Google Shape;1136;p39"/>
          <p:cNvSpPr/>
          <p:nvPr/>
        </p:nvSpPr>
        <p:spPr>
          <a:xfrm>
            <a:off x="4701338" y="1606827"/>
            <a:ext cx="3975118" cy="7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66" rIns="68551" bIns="34266" anchor="t" anchorCtr="0">
            <a:noAutofit/>
          </a:bodyPr>
          <a:lstStyle/>
          <a:p>
            <a:r>
              <a:rPr lang="tr-TR" sz="1499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Google </a:t>
            </a:r>
            <a:r>
              <a:rPr lang="tr-TR" sz="1499" b="1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endParaRPr sz="900" b="1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SzPts val="1200"/>
              <a:buFont typeface="Noto Sans Symbols"/>
              <a:buChar char="■"/>
            </a:pP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Select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edit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presentation</a:t>
            </a:r>
            <a:endParaRPr sz="9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SzPts val="1200"/>
              <a:buFont typeface="Noto Sans Symbols"/>
              <a:buChar char="■"/>
            </a:pP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can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download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share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presentation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!</a:t>
            </a:r>
            <a:endParaRPr sz="9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7" name="Google Shape;1137;p39"/>
          <p:cNvSpPr/>
          <p:nvPr/>
        </p:nvSpPr>
        <p:spPr>
          <a:xfrm>
            <a:off x="596881" y="1606828"/>
            <a:ext cx="3975119" cy="7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66" rIns="68551" bIns="34266" anchor="t" anchorCtr="0">
            <a:noAutofit/>
          </a:bodyPr>
          <a:lstStyle/>
          <a:p>
            <a:r>
              <a:rPr lang="tr-TR" sz="1499" b="1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1499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Templates</a:t>
            </a:r>
            <a:endParaRPr sz="788" b="1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SzPts val="1200"/>
              <a:buFont typeface="Noto Sans Symbols"/>
              <a:buChar char="■"/>
            </a:pP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Free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Powerpoint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Presentation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Template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(.PPTX)</a:t>
            </a:r>
            <a:endParaRPr sz="9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SzPts val="1200"/>
              <a:buFont typeface="Noto Sans Symbols"/>
              <a:buChar char="■"/>
            </a:pP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can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upload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Google </a:t>
            </a:r>
            <a:r>
              <a:rPr lang="tr-TR" sz="90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Slides</a:t>
            </a:r>
            <a:r>
              <a:rPr lang="tr-TR" sz="9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..</a:t>
            </a:r>
            <a:endParaRPr sz="9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8" name="Google Shape;1138;p39"/>
          <p:cNvSpPr txBox="1"/>
          <p:nvPr/>
        </p:nvSpPr>
        <p:spPr>
          <a:xfrm>
            <a:off x="709784" y="421762"/>
            <a:ext cx="7575476" cy="761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66" rIns="68551" bIns="34266" anchor="t" anchorCtr="0">
            <a:noAutofit/>
          </a:bodyPr>
          <a:lstStyle/>
          <a:p>
            <a:pPr algn="ctr"/>
            <a:r>
              <a:rPr lang="tr-TR" sz="4499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Free</a:t>
            </a:r>
            <a:r>
              <a:rPr lang="tr-TR" sz="4499" b="1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PPT</a:t>
            </a:r>
            <a:r>
              <a:rPr lang="tr-TR" sz="4499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Backgrounds.net</a:t>
            </a:r>
            <a:endParaRPr sz="4499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1265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07064" y="1058649"/>
            <a:ext cx="2125278" cy="1954450"/>
            <a:chOff x="5807955" y="4605844"/>
            <a:chExt cx="1524698" cy="1402144"/>
          </a:xfrm>
        </p:grpSpPr>
        <p:sp>
          <p:nvSpPr>
            <p:cNvPr id="5" name="文本框 5"/>
            <p:cNvSpPr txBox="1"/>
            <p:nvPr/>
          </p:nvSpPr>
          <p:spPr>
            <a:xfrm>
              <a:off x="6641266" y="4954902"/>
              <a:ext cx="691387" cy="7286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ea typeface="站酷高端黑" panose="02010600030101010101" pitchFamily="2" charset="-122"/>
                </a:rPr>
                <a:t>01</a:t>
              </a:r>
              <a:endParaRPr lang="zh-CN" altLang="en-US" sz="6000" b="1" dirty="0">
                <a:ea typeface="站酷高端黑" panose="02010600030101010101" pitchFamily="2" charset="-122"/>
              </a:endParaRPr>
            </a:p>
          </p:txBody>
        </p:sp>
        <p:sp>
          <p:nvSpPr>
            <p:cNvPr id="6" name="弧形 5"/>
            <p:cNvSpPr/>
            <p:nvPr/>
          </p:nvSpPr>
          <p:spPr>
            <a:xfrm rot="2700000">
              <a:off x="5884495" y="4686150"/>
              <a:ext cx="1249065" cy="1249065"/>
            </a:xfrm>
            <a:prstGeom prst="arc">
              <a:avLst>
                <a:gd name="adj1" fmla="val 20887794"/>
                <a:gd name="adj2" fmla="val 16988131"/>
              </a:avLst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C864"/>
                </a:solidFill>
              </a:endParaRPr>
            </a:p>
          </p:txBody>
        </p:sp>
        <p:sp>
          <p:nvSpPr>
            <p:cNvPr id="7" name="弦形 6"/>
            <p:cNvSpPr/>
            <p:nvPr/>
          </p:nvSpPr>
          <p:spPr>
            <a:xfrm>
              <a:off x="5807955" y="4605844"/>
              <a:ext cx="1402144" cy="1402144"/>
            </a:xfrm>
            <a:prstGeom prst="chord">
              <a:avLst>
                <a:gd name="adj1" fmla="val 4720851"/>
                <a:gd name="adj2" fmla="val 1104032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C864"/>
                </a:solidFill>
              </a:endParaRPr>
            </a:p>
          </p:txBody>
        </p:sp>
      </p:grpSp>
      <p:sp>
        <p:nvSpPr>
          <p:cNvPr id="8" name="矩形 69"/>
          <p:cNvSpPr>
            <a:spLocks noChangeArrowheads="1"/>
          </p:cNvSpPr>
          <p:nvPr/>
        </p:nvSpPr>
        <p:spPr bwMode="auto">
          <a:xfrm>
            <a:off x="3172691" y="3163483"/>
            <a:ext cx="303414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tr-TR" altLang="zh-CN" sz="3000" b="1" dirty="0">
                <a:solidFill>
                  <a:srgbClr val="ED7D31"/>
                </a:solidFill>
                <a:latin typeface="+mn-lt"/>
                <a:ea typeface="微软雅黑" panose="020B0503020204020204" pitchFamily="34" charset="-122"/>
                <a:sym typeface="微软雅黑" panose="020B0503020204020204" pitchFamily="34" charset="-122"/>
              </a:rPr>
              <a:t>COMPETITION</a:t>
            </a:r>
            <a:endParaRPr lang="en-US" altLang="zh-CN" sz="3000" b="1" dirty="0">
              <a:solidFill>
                <a:srgbClr val="ED7D31"/>
              </a:solidFill>
              <a:latin typeface="+mn-lt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907704" y="3440482"/>
            <a:ext cx="136815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084168" y="3440482"/>
            <a:ext cx="129614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332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5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Competition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609454" y="1368568"/>
            <a:ext cx="2165728" cy="2983891"/>
          </a:xfrm>
          <a:prstGeom prst="rect">
            <a:avLst/>
          </a:prstGeom>
          <a:gradFill>
            <a:gsLst>
              <a:gs pos="0">
                <a:schemeClr val="bg1">
                  <a:lumMod val="82000"/>
                  <a:lumOff val="18000"/>
                </a:schemeClr>
              </a:gs>
              <a:gs pos="47000">
                <a:srgbClr val="F5F5F5"/>
              </a:gs>
              <a:gs pos="100000">
                <a:schemeClr val="bg1">
                  <a:lumMod val="95000"/>
                  <a:lumOff val="5000"/>
                </a:schemeClr>
              </a:gs>
            </a:gsLst>
            <a:lin ang="18900000" scaled="0"/>
          </a:gradFill>
          <a:ln w="7938" cap="flat">
            <a:noFill/>
            <a:prstDash val="solid"/>
            <a:miter lim="800000"/>
          </a:ln>
          <a:effectLst>
            <a:outerShdw blurRad="228600" dist="1143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61115" tIns="30557" rIns="61115" bIns="30557" numCol="1" anchor="t" anchorCtr="0" compatLnSpc="1"/>
          <a:lstStyle/>
          <a:p>
            <a:endParaRPr lang="zh-CN" altLang="en-US" sz="1604"/>
          </a:p>
        </p:txBody>
      </p:sp>
      <p:grpSp>
        <p:nvGrpSpPr>
          <p:cNvPr id="9" name="组合 8"/>
          <p:cNvGrpSpPr/>
          <p:nvPr/>
        </p:nvGrpSpPr>
        <p:grpSpPr>
          <a:xfrm>
            <a:off x="2823367" y="1494736"/>
            <a:ext cx="625501" cy="643869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/>
            </a:p>
          </p:txBody>
        </p:sp>
      </p:grpSp>
      <p:sp>
        <p:nvSpPr>
          <p:cNvPr id="12" name="椭圆 11"/>
          <p:cNvSpPr/>
          <p:nvPr/>
        </p:nvSpPr>
        <p:spPr>
          <a:xfrm>
            <a:off x="2899418" y="1573019"/>
            <a:ext cx="473404" cy="4873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62" tIns="46181" rIns="92362" bIns="46181" rtlCol="0" anchor="ctr"/>
          <a:lstStyle/>
          <a:p>
            <a:pPr algn="ctr"/>
            <a:endParaRPr lang="zh-CN" altLang="en-US" sz="1604" dirty="0"/>
          </a:p>
        </p:txBody>
      </p:sp>
      <p:grpSp>
        <p:nvGrpSpPr>
          <p:cNvPr id="13" name="组合 12"/>
          <p:cNvGrpSpPr/>
          <p:nvPr/>
        </p:nvGrpSpPr>
        <p:grpSpPr>
          <a:xfrm>
            <a:off x="2812199" y="2563555"/>
            <a:ext cx="625501" cy="643869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>
                <a:solidFill>
                  <a:schemeClr val="tx1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/>
            </a:p>
          </p:txBody>
        </p:sp>
      </p:grpSp>
      <p:sp>
        <p:nvSpPr>
          <p:cNvPr id="16" name="椭圆 15"/>
          <p:cNvSpPr/>
          <p:nvPr/>
        </p:nvSpPr>
        <p:spPr>
          <a:xfrm>
            <a:off x="2888249" y="2641838"/>
            <a:ext cx="473404" cy="48730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62" tIns="46181" rIns="92362" bIns="46181" rtlCol="0" anchor="ctr"/>
          <a:lstStyle/>
          <a:p>
            <a:pPr algn="ctr"/>
            <a:endParaRPr lang="zh-CN" altLang="en-US" sz="1604"/>
          </a:p>
        </p:txBody>
      </p:sp>
      <p:grpSp>
        <p:nvGrpSpPr>
          <p:cNvPr id="17" name="组合 16"/>
          <p:cNvGrpSpPr/>
          <p:nvPr/>
        </p:nvGrpSpPr>
        <p:grpSpPr>
          <a:xfrm>
            <a:off x="2812199" y="3582423"/>
            <a:ext cx="625501" cy="643869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>
                <a:solidFill>
                  <a:schemeClr val="tx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484232" y="1093652"/>
              <a:ext cx="1504272" cy="15042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/>
            </a:p>
          </p:txBody>
        </p:sp>
      </p:grpSp>
      <p:sp>
        <p:nvSpPr>
          <p:cNvPr id="20" name="椭圆 19"/>
          <p:cNvSpPr/>
          <p:nvPr/>
        </p:nvSpPr>
        <p:spPr>
          <a:xfrm>
            <a:off x="2888249" y="3660706"/>
            <a:ext cx="473404" cy="4873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62" tIns="46181" rIns="92362" bIns="46181" rtlCol="0" anchor="ctr"/>
          <a:lstStyle/>
          <a:p>
            <a:pPr algn="ctr"/>
            <a:endParaRPr lang="zh-CN" altLang="en-US" sz="1604"/>
          </a:p>
        </p:txBody>
      </p:sp>
      <p:grpSp>
        <p:nvGrpSpPr>
          <p:cNvPr id="21" name="组合 20"/>
          <p:cNvGrpSpPr/>
          <p:nvPr/>
        </p:nvGrpSpPr>
        <p:grpSpPr>
          <a:xfrm>
            <a:off x="5976370" y="1494736"/>
            <a:ext cx="625501" cy="643869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>
                <a:solidFill>
                  <a:schemeClr val="tx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/>
            </a:p>
          </p:txBody>
        </p:sp>
      </p:grpSp>
      <p:sp>
        <p:nvSpPr>
          <p:cNvPr id="24" name="椭圆 23"/>
          <p:cNvSpPr/>
          <p:nvPr/>
        </p:nvSpPr>
        <p:spPr>
          <a:xfrm>
            <a:off x="6052419" y="1573019"/>
            <a:ext cx="473404" cy="4873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62" tIns="46181" rIns="92362" bIns="46181" rtlCol="0" anchor="ctr"/>
          <a:lstStyle/>
          <a:p>
            <a:pPr algn="ctr"/>
            <a:endParaRPr lang="zh-CN" altLang="en-US" sz="1604"/>
          </a:p>
        </p:txBody>
      </p:sp>
      <p:grpSp>
        <p:nvGrpSpPr>
          <p:cNvPr id="25" name="组合 24"/>
          <p:cNvGrpSpPr/>
          <p:nvPr/>
        </p:nvGrpSpPr>
        <p:grpSpPr>
          <a:xfrm>
            <a:off x="5965202" y="2563555"/>
            <a:ext cx="625501" cy="643869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>
                <a:solidFill>
                  <a:schemeClr val="tx1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/>
            </a:p>
          </p:txBody>
        </p:sp>
      </p:grpSp>
      <p:sp>
        <p:nvSpPr>
          <p:cNvPr id="28" name="椭圆 27"/>
          <p:cNvSpPr/>
          <p:nvPr/>
        </p:nvSpPr>
        <p:spPr>
          <a:xfrm>
            <a:off x="6041250" y="2641838"/>
            <a:ext cx="473404" cy="48730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62" tIns="46181" rIns="92362" bIns="46181" rtlCol="0" anchor="ctr"/>
          <a:lstStyle/>
          <a:p>
            <a:pPr algn="ctr"/>
            <a:endParaRPr lang="zh-CN" altLang="en-US" sz="1604"/>
          </a:p>
        </p:txBody>
      </p:sp>
      <p:grpSp>
        <p:nvGrpSpPr>
          <p:cNvPr id="29" name="组合 28"/>
          <p:cNvGrpSpPr/>
          <p:nvPr/>
        </p:nvGrpSpPr>
        <p:grpSpPr>
          <a:xfrm>
            <a:off x="5965202" y="3582423"/>
            <a:ext cx="625501" cy="643869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4"/>
            </a:p>
          </p:txBody>
        </p:sp>
      </p:grpSp>
      <p:sp>
        <p:nvSpPr>
          <p:cNvPr id="32" name="椭圆 31"/>
          <p:cNvSpPr/>
          <p:nvPr/>
        </p:nvSpPr>
        <p:spPr>
          <a:xfrm>
            <a:off x="6041250" y="3660706"/>
            <a:ext cx="473404" cy="4873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62" tIns="46181" rIns="92362" bIns="46181" rtlCol="0" anchor="ctr"/>
          <a:lstStyle/>
          <a:p>
            <a:pPr algn="ctr"/>
            <a:endParaRPr lang="zh-CN" altLang="en-US" sz="1604"/>
          </a:p>
        </p:txBody>
      </p:sp>
      <p:grpSp>
        <p:nvGrpSpPr>
          <p:cNvPr id="33" name="组合 32"/>
          <p:cNvGrpSpPr/>
          <p:nvPr/>
        </p:nvGrpSpPr>
        <p:grpSpPr>
          <a:xfrm>
            <a:off x="6727239" y="1384767"/>
            <a:ext cx="1694944" cy="2783077"/>
            <a:chOff x="6713191" y="1434186"/>
            <a:chExt cx="1311127" cy="2703709"/>
          </a:xfrm>
        </p:grpSpPr>
        <p:sp>
          <p:nvSpPr>
            <p:cNvPr id="34" name="TextBox 79"/>
            <p:cNvSpPr txBox="1"/>
            <p:nvPr/>
          </p:nvSpPr>
          <p:spPr>
            <a:xfrm>
              <a:off x="6713191" y="1749682"/>
              <a:ext cx="1311127" cy="526384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Insert the title of your subtitle here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5" name="TextBox 80"/>
            <p:cNvSpPr txBox="1"/>
            <p:nvPr/>
          </p:nvSpPr>
          <p:spPr>
            <a:xfrm>
              <a:off x="6727614" y="1434186"/>
              <a:ext cx="1008112" cy="322609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altLang="zh-CN" sz="1604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Opening</a:t>
              </a:r>
              <a:endParaRPr lang="zh-CN" altLang="en-US" sz="1604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  <p:sp>
          <p:nvSpPr>
            <p:cNvPr id="36" name="TextBox 81"/>
            <p:cNvSpPr txBox="1"/>
            <p:nvPr/>
          </p:nvSpPr>
          <p:spPr>
            <a:xfrm>
              <a:off x="6713191" y="2804363"/>
              <a:ext cx="1311127" cy="293164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Easy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to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change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colors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.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" name="TextBox 82"/>
            <p:cNvSpPr txBox="1"/>
            <p:nvPr/>
          </p:nvSpPr>
          <p:spPr>
            <a:xfrm>
              <a:off x="6727615" y="2496374"/>
              <a:ext cx="1008112" cy="322609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altLang="zh-CN" sz="1604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Cerenomy</a:t>
              </a:r>
              <a:endParaRPr lang="zh-CN" altLang="en-US" sz="1604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  <p:sp>
          <p:nvSpPr>
            <p:cNvPr id="38" name="TextBox 83"/>
            <p:cNvSpPr txBox="1"/>
            <p:nvPr/>
          </p:nvSpPr>
          <p:spPr>
            <a:xfrm>
              <a:off x="6713191" y="3844731"/>
              <a:ext cx="1311127" cy="293164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Our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Process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is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Easy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9" name="TextBox 84"/>
            <p:cNvSpPr txBox="1"/>
            <p:nvPr/>
          </p:nvSpPr>
          <p:spPr>
            <a:xfrm>
              <a:off x="6727615" y="3536741"/>
              <a:ext cx="1008112" cy="322609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altLang="zh-CN" sz="1604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Speakers</a:t>
              </a:r>
              <a:endParaRPr lang="zh-CN" altLang="en-US" sz="1604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94337" y="1416696"/>
            <a:ext cx="1904445" cy="3014573"/>
            <a:chOff x="824932" y="1465204"/>
            <a:chExt cx="1519446" cy="2928602"/>
          </a:xfrm>
        </p:grpSpPr>
        <p:sp>
          <p:nvSpPr>
            <p:cNvPr id="41" name="TextBox 85"/>
            <p:cNvSpPr txBox="1"/>
            <p:nvPr/>
          </p:nvSpPr>
          <p:spPr>
            <a:xfrm>
              <a:off x="824932" y="1833186"/>
              <a:ext cx="1519446" cy="293164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Easy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to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change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colors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.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2" name="TextBox 86"/>
            <p:cNvSpPr txBox="1"/>
            <p:nvPr/>
          </p:nvSpPr>
          <p:spPr>
            <a:xfrm>
              <a:off x="1331640" y="1465204"/>
              <a:ext cx="1008112" cy="322609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tr-TR" altLang="zh-CN" sz="1604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Cerenomy</a:t>
              </a:r>
              <a:endParaRPr lang="zh-CN" altLang="en-US" sz="1604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  <p:sp>
          <p:nvSpPr>
            <p:cNvPr id="43" name="TextBox 87"/>
            <p:cNvSpPr txBox="1"/>
            <p:nvPr/>
          </p:nvSpPr>
          <p:spPr>
            <a:xfrm>
              <a:off x="896940" y="2805428"/>
              <a:ext cx="1447438" cy="293164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Our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Process</a:t>
              </a:r>
              <a:r>
                <a:rPr lang="tr-TR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 is </a:t>
              </a:r>
              <a:r>
                <a:rPr lang="tr-TR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Easy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4" name="TextBox 88"/>
            <p:cNvSpPr txBox="1"/>
            <p:nvPr/>
          </p:nvSpPr>
          <p:spPr>
            <a:xfrm>
              <a:off x="1331640" y="2482465"/>
              <a:ext cx="1008112" cy="322609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tr-TR" altLang="zh-CN" sz="1604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Speakers</a:t>
              </a:r>
              <a:endParaRPr lang="zh-CN" altLang="en-US" sz="1604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  <p:sp>
          <p:nvSpPr>
            <p:cNvPr id="45" name="TextBox 89"/>
            <p:cNvSpPr txBox="1"/>
            <p:nvPr/>
          </p:nvSpPr>
          <p:spPr>
            <a:xfrm>
              <a:off x="1000462" y="3867422"/>
              <a:ext cx="1343916" cy="526384"/>
            </a:xfrm>
            <a:prstGeom prst="rect">
              <a:avLst/>
            </a:prstGeom>
            <a:noFill/>
          </p:spPr>
          <p:txBody>
            <a:bodyPr wrap="square" lIns="61109" tIns="30554" rIns="61109" bIns="30554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Insert the title of your subtitle here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6" name="TextBox 90"/>
            <p:cNvSpPr txBox="1"/>
            <p:nvPr/>
          </p:nvSpPr>
          <p:spPr>
            <a:xfrm>
              <a:off x="1331640" y="3529470"/>
              <a:ext cx="1008112" cy="322609"/>
            </a:xfrm>
            <a:prstGeom prst="rect">
              <a:avLst/>
            </a:prstGeom>
            <a:noFill/>
          </p:spPr>
          <p:txBody>
            <a:bodyPr wrap="square" lIns="61109" tIns="0" rIns="61109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tr-TR" altLang="zh-CN" sz="1604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华文黑体" pitchFamily="2" charset="-122"/>
                </a:rPr>
                <a:t>Opening</a:t>
              </a:r>
              <a:endParaRPr lang="zh-CN" altLang="en-US" sz="1604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  <p:sp>
        <p:nvSpPr>
          <p:cNvPr id="47" name="TextBox 2053"/>
          <p:cNvSpPr txBox="1"/>
          <p:nvPr/>
        </p:nvSpPr>
        <p:spPr>
          <a:xfrm>
            <a:off x="2902231" y="1620790"/>
            <a:ext cx="473404" cy="411941"/>
          </a:xfrm>
          <a:prstGeom prst="rect">
            <a:avLst/>
          </a:prstGeom>
          <a:noFill/>
        </p:spPr>
        <p:txBody>
          <a:bodyPr wrap="square" lIns="92362" tIns="46181" rIns="92362" bIns="46181" rtlCol="0">
            <a:spAutoFit/>
          </a:bodyPr>
          <a:lstStyle/>
          <a:p>
            <a:r>
              <a:rPr lang="en-US" altLang="zh-CN" sz="2071" dirty="0">
                <a:solidFill>
                  <a:schemeClr val="bg1"/>
                </a:solidFill>
              </a:rPr>
              <a:t>01</a:t>
            </a:r>
            <a:endParaRPr lang="zh-CN" altLang="en-US" sz="2071" dirty="0">
              <a:solidFill>
                <a:schemeClr val="bg1"/>
              </a:solidFill>
            </a:endParaRPr>
          </a:p>
        </p:txBody>
      </p:sp>
      <p:sp>
        <p:nvSpPr>
          <p:cNvPr id="48" name="TextBox 100"/>
          <p:cNvSpPr txBox="1"/>
          <p:nvPr/>
        </p:nvSpPr>
        <p:spPr>
          <a:xfrm>
            <a:off x="2899416" y="2634950"/>
            <a:ext cx="538284" cy="411941"/>
          </a:xfrm>
          <a:prstGeom prst="rect">
            <a:avLst/>
          </a:prstGeom>
          <a:noFill/>
        </p:spPr>
        <p:txBody>
          <a:bodyPr wrap="square" lIns="92362" tIns="46181" rIns="92362" bIns="46181" rtlCol="0">
            <a:spAutoFit/>
          </a:bodyPr>
          <a:lstStyle/>
          <a:p>
            <a:r>
              <a:rPr lang="en-US" altLang="zh-CN" sz="2071" dirty="0">
                <a:solidFill>
                  <a:schemeClr val="bg1"/>
                </a:solidFill>
                <a:ea typeface="DFGothic-EB" panose="02010609010101010101" pitchFamily="1" charset="-128"/>
              </a:rPr>
              <a:t>02</a:t>
            </a:r>
            <a:endParaRPr lang="zh-CN" altLang="en-US" sz="2071" dirty="0">
              <a:solidFill>
                <a:schemeClr val="bg1"/>
              </a:solidFill>
              <a:ea typeface="DFGothic-EB" panose="02010609010101010101" pitchFamily="1" charset="-128"/>
            </a:endParaRPr>
          </a:p>
        </p:txBody>
      </p:sp>
      <p:sp>
        <p:nvSpPr>
          <p:cNvPr id="49" name="TextBox 101"/>
          <p:cNvSpPr txBox="1"/>
          <p:nvPr/>
        </p:nvSpPr>
        <p:spPr>
          <a:xfrm>
            <a:off x="2899418" y="3676185"/>
            <a:ext cx="498148" cy="411941"/>
          </a:xfrm>
          <a:prstGeom prst="rect">
            <a:avLst/>
          </a:prstGeom>
          <a:noFill/>
        </p:spPr>
        <p:txBody>
          <a:bodyPr wrap="square" lIns="92362" tIns="46181" rIns="92362" bIns="46181" rtlCol="0">
            <a:spAutoFit/>
          </a:bodyPr>
          <a:lstStyle/>
          <a:p>
            <a:r>
              <a:rPr lang="en-US" altLang="zh-CN" sz="2071" dirty="0">
                <a:solidFill>
                  <a:schemeClr val="bg1"/>
                </a:solidFill>
                <a:ea typeface="DFGothic-EB" panose="02010609010101010101" pitchFamily="1" charset="-128"/>
              </a:rPr>
              <a:t>03</a:t>
            </a:r>
            <a:endParaRPr lang="zh-CN" altLang="en-US" sz="2071" dirty="0">
              <a:solidFill>
                <a:schemeClr val="bg1"/>
              </a:solidFill>
              <a:ea typeface="DFGothic-EB" panose="02010609010101010101" pitchFamily="1" charset="-128"/>
            </a:endParaRPr>
          </a:p>
        </p:txBody>
      </p:sp>
      <p:sp>
        <p:nvSpPr>
          <p:cNvPr id="50" name="TextBox 102"/>
          <p:cNvSpPr txBox="1"/>
          <p:nvPr/>
        </p:nvSpPr>
        <p:spPr>
          <a:xfrm>
            <a:off x="6041249" y="3667247"/>
            <a:ext cx="484573" cy="411941"/>
          </a:xfrm>
          <a:prstGeom prst="rect">
            <a:avLst/>
          </a:prstGeom>
          <a:noFill/>
        </p:spPr>
        <p:txBody>
          <a:bodyPr wrap="square" lIns="92362" tIns="46181" rIns="92362" bIns="46181" rtlCol="0">
            <a:spAutoFit/>
          </a:bodyPr>
          <a:lstStyle/>
          <a:p>
            <a:r>
              <a:rPr lang="en-US" altLang="zh-CN" sz="2071" dirty="0">
                <a:solidFill>
                  <a:schemeClr val="bg1"/>
                </a:solidFill>
                <a:ea typeface="DFGothic-EB" panose="02010609010101010101" pitchFamily="1" charset="-128"/>
              </a:rPr>
              <a:t>06</a:t>
            </a:r>
            <a:endParaRPr lang="zh-CN" altLang="en-US" sz="2071" dirty="0">
              <a:solidFill>
                <a:schemeClr val="bg1"/>
              </a:solidFill>
              <a:ea typeface="DFGothic-EB" panose="02010609010101010101" pitchFamily="1" charset="-128"/>
            </a:endParaRPr>
          </a:p>
        </p:txBody>
      </p:sp>
      <p:sp>
        <p:nvSpPr>
          <p:cNvPr id="51" name="TextBox 103"/>
          <p:cNvSpPr txBox="1"/>
          <p:nvPr/>
        </p:nvSpPr>
        <p:spPr>
          <a:xfrm>
            <a:off x="6057793" y="2673197"/>
            <a:ext cx="524456" cy="411941"/>
          </a:xfrm>
          <a:prstGeom prst="rect">
            <a:avLst/>
          </a:prstGeom>
          <a:noFill/>
        </p:spPr>
        <p:txBody>
          <a:bodyPr wrap="square" lIns="92362" tIns="46181" rIns="92362" bIns="46181" rtlCol="0">
            <a:spAutoFit/>
          </a:bodyPr>
          <a:lstStyle/>
          <a:p>
            <a:r>
              <a:rPr lang="en-US" altLang="zh-CN" sz="2071" dirty="0">
                <a:solidFill>
                  <a:schemeClr val="bg1"/>
                </a:solidFill>
                <a:ea typeface="DFGothic-EB" panose="02010609010101010101" pitchFamily="1" charset="-128"/>
              </a:rPr>
              <a:t>05</a:t>
            </a:r>
            <a:endParaRPr lang="zh-CN" altLang="en-US" sz="2071" dirty="0">
              <a:solidFill>
                <a:schemeClr val="bg1"/>
              </a:solidFill>
              <a:ea typeface="DFGothic-EB" panose="02010609010101010101" pitchFamily="1" charset="-128"/>
            </a:endParaRPr>
          </a:p>
        </p:txBody>
      </p:sp>
      <p:sp>
        <p:nvSpPr>
          <p:cNvPr id="52" name="TextBox 104"/>
          <p:cNvSpPr txBox="1"/>
          <p:nvPr/>
        </p:nvSpPr>
        <p:spPr>
          <a:xfrm>
            <a:off x="6061675" y="1599264"/>
            <a:ext cx="520576" cy="411941"/>
          </a:xfrm>
          <a:prstGeom prst="rect">
            <a:avLst/>
          </a:prstGeom>
          <a:noFill/>
        </p:spPr>
        <p:txBody>
          <a:bodyPr wrap="square" lIns="92362" tIns="46181" rIns="92362" bIns="46181" rtlCol="0">
            <a:spAutoFit/>
          </a:bodyPr>
          <a:lstStyle/>
          <a:p>
            <a:r>
              <a:rPr lang="en-US" altLang="zh-CN" sz="2071" dirty="0">
                <a:solidFill>
                  <a:schemeClr val="bg1"/>
                </a:solidFill>
                <a:ea typeface="DFGothic-EB" panose="02010609010101010101" pitchFamily="1" charset="-128"/>
              </a:rPr>
              <a:t>04</a:t>
            </a:r>
            <a:endParaRPr lang="zh-CN" altLang="en-US" sz="2071" dirty="0">
              <a:solidFill>
                <a:schemeClr val="bg1"/>
              </a:solidFill>
              <a:ea typeface="DFGothic-EB" panose="02010609010101010101" pitchFamily="1" charset="-128"/>
            </a:endParaRPr>
          </a:p>
        </p:txBody>
      </p:sp>
      <p:sp>
        <p:nvSpPr>
          <p:cNvPr id="53" name="Freeform 11"/>
          <p:cNvSpPr/>
          <p:nvPr/>
        </p:nvSpPr>
        <p:spPr bwMode="auto">
          <a:xfrm>
            <a:off x="3705709" y="1446080"/>
            <a:ext cx="966664" cy="1379074"/>
          </a:xfrm>
          <a:custGeom>
            <a:avLst/>
            <a:gdLst>
              <a:gd name="T0" fmla="*/ 2209 w 2293"/>
              <a:gd name="T1" fmla="*/ 0 h 3267"/>
              <a:gd name="T2" fmla="*/ 83 w 2293"/>
              <a:gd name="T3" fmla="*/ 0 h 3267"/>
              <a:gd name="T4" fmla="*/ 0 w 2293"/>
              <a:gd name="T5" fmla="*/ 83 h 3267"/>
              <a:gd name="T6" fmla="*/ 0 w 2293"/>
              <a:gd name="T7" fmla="*/ 3184 h 3267"/>
              <a:gd name="T8" fmla="*/ 83 w 2293"/>
              <a:gd name="T9" fmla="*/ 3267 h 3267"/>
              <a:gd name="T10" fmla="*/ 2209 w 2293"/>
              <a:gd name="T11" fmla="*/ 3267 h 3267"/>
              <a:gd name="T12" fmla="*/ 2293 w 2293"/>
              <a:gd name="T13" fmla="*/ 3184 h 3267"/>
              <a:gd name="T14" fmla="*/ 2293 w 2293"/>
              <a:gd name="T15" fmla="*/ 83 h 3267"/>
              <a:gd name="T16" fmla="*/ 2209 w 2293"/>
              <a:gd name="T17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93" h="3267">
                <a:moveTo>
                  <a:pt x="2209" y="0"/>
                </a:moveTo>
                <a:lnTo>
                  <a:pt x="83" y="0"/>
                </a:lnTo>
                <a:cubicBezTo>
                  <a:pt x="37" y="0"/>
                  <a:pt x="0" y="37"/>
                  <a:pt x="0" y="83"/>
                </a:cubicBezTo>
                <a:lnTo>
                  <a:pt x="0" y="3184"/>
                </a:lnTo>
                <a:cubicBezTo>
                  <a:pt x="0" y="3229"/>
                  <a:pt x="37" y="3267"/>
                  <a:pt x="83" y="3267"/>
                </a:cubicBezTo>
                <a:lnTo>
                  <a:pt x="2209" y="3267"/>
                </a:lnTo>
                <a:cubicBezTo>
                  <a:pt x="2255" y="3267"/>
                  <a:pt x="2293" y="3229"/>
                  <a:pt x="2293" y="3184"/>
                </a:cubicBezTo>
                <a:lnTo>
                  <a:pt x="2293" y="83"/>
                </a:lnTo>
                <a:cubicBezTo>
                  <a:pt x="2293" y="37"/>
                  <a:pt x="2255" y="0"/>
                  <a:pt x="2209" y="0"/>
                </a:cubicBez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7" tIns="45723" rIns="91447" bIns="45723" numCol="1" anchor="t" anchorCtr="0" compatLnSpc="1"/>
          <a:lstStyle/>
          <a:p>
            <a:endParaRPr lang="zh-CN" altLang="en-US" sz="1604"/>
          </a:p>
        </p:txBody>
      </p:sp>
      <p:sp>
        <p:nvSpPr>
          <p:cNvPr id="54" name="Freeform 12"/>
          <p:cNvSpPr/>
          <p:nvPr/>
        </p:nvSpPr>
        <p:spPr bwMode="auto">
          <a:xfrm>
            <a:off x="4727659" y="1446080"/>
            <a:ext cx="965826" cy="1379074"/>
          </a:xfrm>
          <a:custGeom>
            <a:avLst/>
            <a:gdLst>
              <a:gd name="T0" fmla="*/ 2209 w 2292"/>
              <a:gd name="T1" fmla="*/ 0 h 3267"/>
              <a:gd name="T2" fmla="*/ 83 w 2292"/>
              <a:gd name="T3" fmla="*/ 0 h 3267"/>
              <a:gd name="T4" fmla="*/ 0 w 2292"/>
              <a:gd name="T5" fmla="*/ 83 h 3267"/>
              <a:gd name="T6" fmla="*/ 0 w 2292"/>
              <a:gd name="T7" fmla="*/ 3184 h 3267"/>
              <a:gd name="T8" fmla="*/ 83 w 2292"/>
              <a:gd name="T9" fmla="*/ 3267 h 3267"/>
              <a:gd name="T10" fmla="*/ 2209 w 2292"/>
              <a:gd name="T11" fmla="*/ 3267 h 3267"/>
              <a:gd name="T12" fmla="*/ 2292 w 2292"/>
              <a:gd name="T13" fmla="*/ 3184 h 3267"/>
              <a:gd name="T14" fmla="*/ 2292 w 2292"/>
              <a:gd name="T15" fmla="*/ 83 h 3267"/>
              <a:gd name="T16" fmla="*/ 2209 w 2292"/>
              <a:gd name="T17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92" h="3267">
                <a:moveTo>
                  <a:pt x="2209" y="0"/>
                </a:moveTo>
                <a:lnTo>
                  <a:pt x="83" y="0"/>
                </a:lnTo>
                <a:cubicBezTo>
                  <a:pt x="37" y="0"/>
                  <a:pt x="0" y="37"/>
                  <a:pt x="0" y="83"/>
                </a:cubicBezTo>
                <a:lnTo>
                  <a:pt x="0" y="3184"/>
                </a:lnTo>
                <a:cubicBezTo>
                  <a:pt x="0" y="3229"/>
                  <a:pt x="37" y="3267"/>
                  <a:pt x="83" y="3267"/>
                </a:cubicBezTo>
                <a:lnTo>
                  <a:pt x="2209" y="3267"/>
                </a:lnTo>
                <a:cubicBezTo>
                  <a:pt x="2255" y="3267"/>
                  <a:pt x="2292" y="3229"/>
                  <a:pt x="2292" y="3184"/>
                </a:cubicBezTo>
                <a:lnTo>
                  <a:pt x="2292" y="83"/>
                </a:lnTo>
                <a:cubicBezTo>
                  <a:pt x="2292" y="37"/>
                  <a:pt x="2255" y="0"/>
                  <a:pt x="2209" y="0"/>
                </a:cubicBez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7" tIns="45723" rIns="91447" bIns="45723" numCol="1" anchor="t" anchorCtr="0" compatLnSpc="1"/>
          <a:lstStyle/>
          <a:p>
            <a:endParaRPr lang="zh-CN" altLang="en-US" sz="1604"/>
          </a:p>
        </p:txBody>
      </p:sp>
      <p:sp>
        <p:nvSpPr>
          <p:cNvPr id="55" name="Freeform 13"/>
          <p:cNvSpPr/>
          <p:nvPr/>
        </p:nvSpPr>
        <p:spPr bwMode="auto">
          <a:xfrm>
            <a:off x="4727659" y="2877131"/>
            <a:ext cx="965826" cy="1379074"/>
          </a:xfrm>
          <a:custGeom>
            <a:avLst/>
            <a:gdLst>
              <a:gd name="T0" fmla="*/ 2209 w 2292"/>
              <a:gd name="T1" fmla="*/ 0 h 3266"/>
              <a:gd name="T2" fmla="*/ 83 w 2292"/>
              <a:gd name="T3" fmla="*/ 0 h 3266"/>
              <a:gd name="T4" fmla="*/ 0 w 2292"/>
              <a:gd name="T5" fmla="*/ 83 h 3266"/>
              <a:gd name="T6" fmla="*/ 0 w 2292"/>
              <a:gd name="T7" fmla="*/ 3183 h 3266"/>
              <a:gd name="T8" fmla="*/ 83 w 2292"/>
              <a:gd name="T9" fmla="*/ 3266 h 3266"/>
              <a:gd name="T10" fmla="*/ 2209 w 2292"/>
              <a:gd name="T11" fmla="*/ 3266 h 3266"/>
              <a:gd name="T12" fmla="*/ 2292 w 2292"/>
              <a:gd name="T13" fmla="*/ 3183 h 3266"/>
              <a:gd name="T14" fmla="*/ 2292 w 2292"/>
              <a:gd name="T15" fmla="*/ 83 h 3266"/>
              <a:gd name="T16" fmla="*/ 2209 w 2292"/>
              <a:gd name="T17" fmla="*/ 0 h 3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92" h="3266">
                <a:moveTo>
                  <a:pt x="2209" y="0"/>
                </a:moveTo>
                <a:lnTo>
                  <a:pt x="83" y="0"/>
                </a:lnTo>
                <a:cubicBezTo>
                  <a:pt x="37" y="0"/>
                  <a:pt x="0" y="37"/>
                  <a:pt x="0" y="83"/>
                </a:cubicBezTo>
                <a:lnTo>
                  <a:pt x="0" y="3183"/>
                </a:lnTo>
                <a:cubicBezTo>
                  <a:pt x="0" y="3229"/>
                  <a:pt x="37" y="3266"/>
                  <a:pt x="83" y="3266"/>
                </a:cubicBezTo>
                <a:lnTo>
                  <a:pt x="2209" y="3266"/>
                </a:lnTo>
                <a:cubicBezTo>
                  <a:pt x="2255" y="3266"/>
                  <a:pt x="2292" y="3229"/>
                  <a:pt x="2292" y="3183"/>
                </a:cubicBezTo>
                <a:lnTo>
                  <a:pt x="2292" y="83"/>
                </a:lnTo>
                <a:cubicBezTo>
                  <a:pt x="2292" y="37"/>
                  <a:pt x="2255" y="0"/>
                  <a:pt x="2209" y="0"/>
                </a:cubicBezTo>
                <a:close/>
              </a:path>
            </a:pathLst>
          </a:cu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7" tIns="45723" rIns="91447" bIns="45723" numCol="1" anchor="t" anchorCtr="0" compatLnSpc="1"/>
          <a:lstStyle/>
          <a:p>
            <a:endParaRPr lang="zh-CN" altLang="en-US" sz="1604"/>
          </a:p>
        </p:txBody>
      </p:sp>
      <p:sp>
        <p:nvSpPr>
          <p:cNvPr id="56" name="Freeform 14"/>
          <p:cNvSpPr/>
          <p:nvPr/>
        </p:nvSpPr>
        <p:spPr bwMode="auto">
          <a:xfrm>
            <a:off x="3705709" y="2877131"/>
            <a:ext cx="966664" cy="1379074"/>
          </a:xfrm>
          <a:custGeom>
            <a:avLst/>
            <a:gdLst>
              <a:gd name="T0" fmla="*/ 2209 w 2293"/>
              <a:gd name="T1" fmla="*/ 0 h 3266"/>
              <a:gd name="T2" fmla="*/ 83 w 2293"/>
              <a:gd name="T3" fmla="*/ 0 h 3266"/>
              <a:gd name="T4" fmla="*/ 0 w 2293"/>
              <a:gd name="T5" fmla="*/ 83 h 3266"/>
              <a:gd name="T6" fmla="*/ 0 w 2293"/>
              <a:gd name="T7" fmla="*/ 3183 h 3266"/>
              <a:gd name="T8" fmla="*/ 83 w 2293"/>
              <a:gd name="T9" fmla="*/ 3266 h 3266"/>
              <a:gd name="T10" fmla="*/ 2209 w 2293"/>
              <a:gd name="T11" fmla="*/ 3266 h 3266"/>
              <a:gd name="T12" fmla="*/ 2293 w 2293"/>
              <a:gd name="T13" fmla="*/ 3183 h 3266"/>
              <a:gd name="T14" fmla="*/ 2293 w 2293"/>
              <a:gd name="T15" fmla="*/ 83 h 3266"/>
              <a:gd name="T16" fmla="*/ 2209 w 2293"/>
              <a:gd name="T17" fmla="*/ 0 h 3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93" h="3266">
                <a:moveTo>
                  <a:pt x="2209" y="0"/>
                </a:moveTo>
                <a:lnTo>
                  <a:pt x="83" y="0"/>
                </a:lnTo>
                <a:cubicBezTo>
                  <a:pt x="37" y="0"/>
                  <a:pt x="0" y="37"/>
                  <a:pt x="0" y="83"/>
                </a:cubicBezTo>
                <a:lnTo>
                  <a:pt x="0" y="3183"/>
                </a:lnTo>
                <a:cubicBezTo>
                  <a:pt x="0" y="3229"/>
                  <a:pt x="37" y="3266"/>
                  <a:pt x="83" y="3266"/>
                </a:cubicBezTo>
                <a:lnTo>
                  <a:pt x="2209" y="3266"/>
                </a:lnTo>
                <a:cubicBezTo>
                  <a:pt x="2255" y="3266"/>
                  <a:pt x="2293" y="3229"/>
                  <a:pt x="2293" y="3183"/>
                </a:cubicBezTo>
                <a:lnTo>
                  <a:pt x="2293" y="83"/>
                </a:lnTo>
                <a:cubicBezTo>
                  <a:pt x="2293" y="37"/>
                  <a:pt x="2255" y="0"/>
                  <a:pt x="2209" y="0"/>
                </a:cubicBezTo>
                <a:close/>
              </a:path>
            </a:pathLst>
          </a:cu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7" tIns="45723" rIns="91447" bIns="45723" numCol="1" anchor="t" anchorCtr="0" compatLnSpc="1"/>
          <a:lstStyle/>
          <a:p>
            <a:endParaRPr lang="zh-CN" altLang="en-US" sz="1604"/>
          </a:p>
        </p:txBody>
      </p:sp>
    </p:spTree>
    <p:extLst>
      <p:ext uri="{BB962C8B-B14F-4D97-AF65-F5344CB8AC3E}">
        <p14:creationId xmlns:p14="http://schemas.microsoft.com/office/powerpoint/2010/main" val="324593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80000" fill="hold" grpId="0" nodeType="after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80000" fill="hold" grpId="0" nodeType="withEffect" p14:presetBounceEnd="32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80000" fill="hold" grpId="0" nodeType="withEffect" p14:presetBounceEnd="3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80000" fill="hold" grpId="0" nodeType="withEffect" p14:presetBounceEnd="3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6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9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2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65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8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1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10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0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2" grpId="0" animBg="1"/>
          <p:bldP spid="16" grpId="0" animBg="1"/>
          <p:bldP spid="20" grpId="0" animBg="1"/>
          <p:bldP spid="24" grpId="0" animBg="1"/>
          <p:bldP spid="28" grpId="0" animBg="1"/>
          <p:bldP spid="32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 animBg="1"/>
          <p:bldP spid="54" grpId="0" animBg="1"/>
          <p:bldP spid="55" grpId="0" animBg="1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8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8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8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80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6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9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2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65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8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1" presetID="23" presetClass="entr" presetSubtype="27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10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0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2" grpId="0" animBg="1"/>
          <p:bldP spid="16" grpId="0" animBg="1"/>
          <p:bldP spid="20" grpId="0" animBg="1"/>
          <p:bldP spid="24" grpId="0" animBg="1"/>
          <p:bldP spid="28" grpId="0" animBg="1"/>
          <p:bldP spid="32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 animBg="1"/>
          <p:bldP spid="54" grpId="0" animBg="1"/>
          <p:bldP spid="55" grpId="0" animBg="1"/>
          <p:bldP spid="5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组合 129"/>
          <p:cNvGrpSpPr/>
          <p:nvPr/>
        </p:nvGrpSpPr>
        <p:grpSpPr>
          <a:xfrm>
            <a:off x="1021552" y="1496489"/>
            <a:ext cx="26997" cy="1773167"/>
            <a:chOff x="1331651" y="1597980"/>
            <a:chExt cx="36000" cy="2364481"/>
          </a:xfrm>
          <a:solidFill>
            <a:schemeClr val="accent1"/>
          </a:solidFill>
        </p:grpSpPr>
        <p:cxnSp>
          <p:nvCxnSpPr>
            <p:cNvPr id="131" name="直接连接符 130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矩形 131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24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 flipV="1">
            <a:off x="2829345" y="2513913"/>
            <a:ext cx="26997" cy="1792549"/>
            <a:chOff x="1331651" y="1572132"/>
            <a:chExt cx="36000" cy="2390327"/>
          </a:xfrm>
          <a:solidFill>
            <a:schemeClr val="accent2"/>
          </a:solidFill>
        </p:grpSpPr>
        <p:cxnSp>
          <p:nvCxnSpPr>
            <p:cNvPr id="134" name="直接连接符 133"/>
            <p:cNvCxnSpPr/>
            <p:nvPr/>
          </p:nvCxn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矩形 134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24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4637138" y="1496489"/>
            <a:ext cx="26997" cy="1773167"/>
            <a:chOff x="1331651" y="1597980"/>
            <a:chExt cx="36000" cy="2364481"/>
          </a:xfrm>
          <a:solidFill>
            <a:schemeClr val="accent3"/>
          </a:solidFill>
        </p:grpSpPr>
        <p:cxnSp>
          <p:nvCxnSpPr>
            <p:cNvPr id="137" name="直接连接符 136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矩形 137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24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 flipV="1">
            <a:off x="6444930" y="2513912"/>
            <a:ext cx="26997" cy="1792550"/>
            <a:chOff x="1331651" y="1572132"/>
            <a:chExt cx="36000" cy="2390328"/>
          </a:xfrm>
          <a:solidFill>
            <a:schemeClr val="accent4"/>
          </a:solidFill>
        </p:grpSpPr>
        <p:cxnSp>
          <p:nvCxnSpPr>
            <p:cNvPr id="140" name="直接连接符 139"/>
            <p:cNvCxnSpPr/>
            <p:nvPr/>
          </p:nvCxn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矩形 140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24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021552" y="2513913"/>
            <a:ext cx="1574768" cy="762887"/>
            <a:chOff x="1331651" y="2945166"/>
            <a:chExt cx="2099921" cy="1017295"/>
          </a:xfrm>
          <a:solidFill>
            <a:srgbClr val="298EC0"/>
          </a:solidFill>
        </p:grpSpPr>
        <p:sp>
          <p:nvSpPr>
            <p:cNvPr id="143" name="矩形 142"/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138" kern="0">
                <a:solidFill>
                  <a:sysClr val="window" lastClr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1419945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tr-TR" altLang="zh-CN" sz="1400" dirty="0">
                  <a:latin typeface="+mn-lt"/>
                  <a:cs typeface="+mn-ea"/>
                  <a:sym typeface="Arial" panose="020B0604020202020204" pitchFamily="34" charset="0"/>
                </a:rPr>
                <a:t>Break</a:t>
              </a:r>
              <a:endParaRPr lang="zh-CN" altLang="en-US" sz="1400" dirty="0">
                <a:latin typeface="+mn-l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1843808" y="3042093"/>
              <a:ext cx="1075605" cy="6060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altLang="zh-CN" sz="2276" dirty="0">
                  <a:latin typeface="+mn-lt"/>
                  <a:cs typeface="+mn-ea"/>
                  <a:sym typeface="Arial" panose="020B0604020202020204" pitchFamily="34" charset="0"/>
                </a:rPr>
                <a:t>1</a:t>
              </a:r>
              <a:endParaRPr lang="zh-CN" altLang="en-US" sz="2276" dirty="0">
                <a:latin typeface="+mn-lt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2829345" y="2513913"/>
            <a:ext cx="1574768" cy="799699"/>
            <a:chOff x="3742306" y="2945166"/>
            <a:chExt cx="2099921" cy="1066383"/>
          </a:xfrm>
        </p:grpSpPr>
        <p:sp>
          <p:nvSpPr>
            <p:cNvPr id="147" name="矩形 146"/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138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830598" y="3543677"/>
              <a:ext cx="1923330" cy="467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</a:pPr>
              <a:r>
                <a:rPr lang="tr-TR" altLang="zh-CN" sz="1400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Time</a:t>
              </a:r>
              <a:endPara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文本框 148"/>
            <p:cNvSpPr txBox="1"/>
            <p:nvPr/>
          </p:nvSpPr>
          <p:spPr>
            <a:xfrm>
              <a:off x="4270419" y="3042093"/>
              <a:ext cx="1075605" cy="683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</a:pPr>
              <a:r>
                <a:rPr lang="en-US" altLang="zh-CN" sz="2276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  <a:endParaRPr lang="zh-CN" altLang="en-US" sz="2276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4637138" y="2513913"/>
            <a:ext cx="1574768" cy="762887"/>
            <a:chOff x="6152961" y="2945166"/>
            <a:chExt cx="2099921" cy="1017295"/>
          </a:xfrm>
          <a:solidFill>
            <a:srgbClr val="298EC0"/>
          </a:solidFill>
        </p:grpSpPr>
        <p:sp>
          <p:nvSpPr>
            <p:cNvPr id="151" name="矩形 150"/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138" kern="0">
                <a:solidFill>
                  <a:sysClr val="window" lastClr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文本框 151"/>
            <p:cNvSpPr txBox="1"/>
            <p:nvPr/>
          </p:nvSpPr>
          <p:spPr>
            <a:xfrm>
              <a:off x="6246353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tr-TR" altLang="zh-CN" sz="1400" dirty="0" err="1">
                  <a:latin typeface="+mn-lt"/>
                  <a:cs typeface="+mn-ea"/>
                  <a:sym typeface="Arial" panose="020B0604020202020204" pitchFamily="34" charset="0"/>
                </a:rPr>
                <a:t>Opening</a:t>
              </a:r>
              <a:endParaRPr lang="zh-CN" altLang="en-US" sz="1400" dirty="0">
                <a:latin typeface="+mn-l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文本框 152"/>
            <p:cNvSpPr txBox="1"/>
            <p:nvPr/>
          </p:nvSpPr>
          <p:spPr>
            <a:xfrm>
              <a:off x="6665116" y="3042093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altLang="zh-CN" sz="2276" dirty="0">
                  <a:latin typeface="+mn-lt"/>
                  <a:cs typeface="+mn-ea"/>
                  <a:sym typeface="Arial" panose="020B0604020202020204" pitchFamily="34" charset="0"/>
                </a:rPr>
                <a:t>3</a:t>
              </a:r>
              <a:endParaRPr lang="zh-CN" altLang="en-US" sz="2276" dirty="0">
                <a:latin typeface="+mn-lt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6444930" y="2513915"/>
            <a:ext cx="1574768" cy="799699"/>
            <a:chOff x="8563615" y="2945166"/>
            <a:chExt cx="2099921" cy="1066382"/>
          </a:xfrm>
        </p:grpSpPr>
        <p:sp>
          <p:nvSpPr>
            <p:cNvPr id="155" name="矩形 154"/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138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文本框 155"/>
            <p:cNvSpPr txBox="1"/>
            <p:nvPr/>
          </p:nvSpPr>
          <p:spPr>
            <a:xfrm>
              <a:off x="8651906" y="3543677"/>
              <a:ext cx="1923330" cy="467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</a:pPr>
              <a:r>
                <a:rPr lang="tr-TR" altLang="zh-CN" sz="1400" dirty="0" err="1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Free</a:t>
              </a:r>
              <a:endPara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9087650" y="3042093"/>
              <a:ext cx="1075605" cy="683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</a:pPr>
              <a:r>
                <a:rPr lang="en-US" altLang="zh-CN" sz="2276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  <a:endParaRPr lang="zh-CN" altLang="en-US" sz="2276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7"/>
          <p:cNvSpPr txBox="1">
            <a:spLocks/>
          </p:cNvSpPr>
          <p:nvPr/>
        </p:nvSpPr>
        <p:spPr>
          <a:xfrm>
            <a:off x="1208941" y="1494534"/>
            <a:ext cx="1044310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tr-TR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Break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2"/>
          <p:cNvSpPr txBox="1">
            <a:spLocks/>
          </p:cNvSpPr>
          <p:nvPr/>
        </p:nvSpPr>
        <p:spPr>
          <a:xfrm>
            <a:off x="1208941" y="1768187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Show and explain your  web, app or software</a:t>
            </a:r>
          </a:p>
        </p:txBody>
      </p:sp>
      <p:sp>
        <p:nvSpPr>
          <p:cNvPr id="160" name="Text Placeholder 7"/>
          <p:cNvSpPr txBox="1">
            <a:spLocks/>
          </p:cNvSpPr>
          <p:nvPr/>
        </p:nvSpPr>
        <p:spPr>
          <a:xfrm>
            <a:off x="2969912" y="3567060"/>
            <a:ext cx="1044310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tr-TR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Time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2"/>
          <p:cNvSpPr txBox="1">
            <a:spLocks/>
          </p:cNvSpPr>
          <p:nvPr/>
        </p:nvSpPr>
        <p:spPr>
          <a:xfrm>
            <a:off x="2969911" y="3840714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 complex idea can be conveyed with just a</a:t>
            </a:r>
          </a:p>
        </p:txBody>
      </p:sp>
      <p:sp>
        <p:nvSpPr>
          <p:cNvPr id="162" name="Text Placeholder 7"/>
          <p:cNvSpPr txBox="1">
            <a:spLocks/>
          </p:cNvSpPr>
          <p:nvPr/>
        </p:nvSpPr>
        <p:spPr>
          <a:xfrm>
            <a:off x="4825703" y="1562264"/>
            <a:ext cx="1044310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tr-TR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Opening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 Placeholder 2"/>
          <p:cNvSpPr txBox="1">
            <a:spLocks/>
          </p:cNvSpPr>
          <p:nvPr/>
        </p:nvSpPr>
        <p:spPr>
          <a:xfrm>
            <a:off x="4825702" y="1835917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 complex idea can be conveyed with just a</a:t>
            </a:r>
          </a:p>
        </p:txBody>
      </p:sp>
      <p:sp>
        <p:nvSpPr>
          <p:cNvPr id="164" name="Text Placeholder 7"/>
          <p:cNvSpPr txBox="1">
            <a:spLocks/>
          </p:cNvSpPr>
          <p:nvPr/>
        </p:nvSpPr>
        <p:spPr>
          <a:xfrm>
            <a:off x="6600219" y="3648336"/>
            <a:ext cx="1044310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tr-TR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Free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 Placeholder 2"/>
          <p:cNvSpPr txBox="1">
            <a:spLocks/>
          </p:cNvSpPr>
          <p:nvPr/>
        </p:nvSpPr>
        <p:spPr>
          <a:xfrm>
            <a:off x="6600218" y="3921989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Show and explain your  web, app or software  projects using these</a:t>
            </a:r>
          </a:p>
        </p:txBody>
      </p:sp>
      <p:grpSp>
        <p:nvGrpSpPr>
          <p:cNvPr id="43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44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Competition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45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6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11189" y="1928019"/>
            <a:ext cx="3095625" cy="27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Mission</a:t>
            </a:r>
            <a:r>
              <a:rPr lang="tr-TR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 &amp; </a:t>
            </a: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Vision</a:t>
            </a:r>
            <a:endParaRPr lang="tr-TR" altLang="zh-CN" sz="1600" b="1" dirty="0">
              <a:solidFill>
                <a:srgbClr val="ED7D31"/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64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Click on the button under the  presentation preview that says "Use as  Google Slides Theme.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You will get a copy of this document on  your Google Drive and will be able to  edit, add or delete slides. You have to be signed in to your  Google account.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Click on the button under the  presentation preview that says "Use as  Google Slides Theme.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 flipV="1">
            <a:off x="4857751" y="2107407"/>
            <a:ext cx="868363" cy="280987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flipH="1">
            <a:off x="5270500" y="2289969"/>
            <a:ext cx="576263" cy="1049338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5440363" y="3583783"/>
            <a:ext cx="741362" cy="123825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 flipV="1">
            <a:off x="6067425" y="2289970"/>
            <a:ext cx="331788" cy="1176338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6281739" y="2123282"/>
            <a:ext cx="1017587" cy="527050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V="1">
            <a:off x="7742238" y="2055019"/>
            <a:ext cx="461962" cy="520700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H="1">
            <a:off x="6721476" y="2986882"/>
            <a:ext cx="601663" cy="538162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7705726" y="3001169"/>
            <a:ext cx="384175" cy="617538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4702175" y="2650332"/>
            <a:ext cx="330200" cy="660400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Oval 12"/>
          <p:cNvSpPr>
            <a:spLocks noChangeArrowheads="1"/>
          </p:cNvSpPr>
          <p:nvPr/>
        </p:nvSpPr>
        <p:spPr bwMode="auto">
          <a:xfrm>
            <a:off x="5651501" y="1664494"/>
            <a:ext cx="722313" cy="723900"/>
          </a:xfrm>
          <a:prstGeom prst="ellipse">
            <a:avLst/>
          </a:prstGeom>
          <a:solidFill>
            <a:srgbClr val="00B0F0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Oval 13"/>
          <p:cNvSpPr>
            <a:spLocks noChangeArrowheads="1"/>
          </p:cNvSpPr>
          <p:nvPr/>
        </p:nvSpPr>
        <p:spPr bwMode="auto">
          <a:xfrm>
            <a:off x="6116639" y="3391695"/>
            <a:ext cx="720725" cy="722313"/>
          </a:xfrm>
          <a:prstGeom prst="ellipse">
            <a:avLst/>
          </a:prstGeom>
          <a:solidFill>
            <a:srgbClr val="ED7D31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7929564" y="3558382"/>
            <a:ext cx="549275" cy="550862"/>
          </a:xfrm>
          <a:prstGeom prst="ellipse">
            <a:avLst/>
          </a:prstGeom>
          <a:solidFill>
            <a:srgbClr val="FFC000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4824413" y="3225007"/>
            <a:ext cx="660400" cy="6604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Oval 16"/>
          <p:cNvSpPr>
            <a:spLocks noChangeArrowheads="1"/>
          </p:cNvSpPr>
          <p:nvPr/>
        </p:nvSpPr>
        <p:spPr bwMode="auto">
          <a:xfrm>
            <a:off x="7224713" y="2434433"/>
            <a:ext cx="660400" cy="661987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Oval 17"/>
          <p:cNvSpPr>
            <a:spLocks noChangeArrowheads="1"/>
          </p:cNvSpPr>
          <p:nvPr/>
        </p:nvSpPr>
        <p:spPr bwMode="auto">
          <a:xfrm>
            <a:off x="8051801" y="1631157"/>
            <a:ext cx="552450" cy="552450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Oval 18"/>
          <p:cNvSpPr>
            <a:spLocks noChangeArrowheads="1"/>
          </p:cNvSpPr>
          <p:nvPr/>
        </p:nvSpPr>
        <p:spPr bwMode="auto">
          <a:xfrm>
            <a:off x="4333876" y="2147094"/>
            <a:ext cx="552450" cy="554038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5" name="Group 19"/>
          <p:cNvGrpSpPr>
            <a:grpSpLocks/>
          </p:cNvGrpSpPr>
          <p:nvPr/>
        </p:nvGrpSpPr>
        <p:grpSpPr bwMode="auto">
          <a:xfrm>
            <a:off x="8245475" y="1805782"/>
            <a:ext cx="165100" cy="203200"/>
            <a:chOff x="0" y="0"/>
            <a:chExt cx="134" cy="163"/>
          </a:xfrm>
          <a:solidFill>
            <a:schemeClr val="bg1"/>
          </a:solidFill>
        </p:grpSpPr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" name="Group 23"/>
          <p:cNvGrpSpPr>
            <a:grpSpLocks/>
          </p:cNvGrpSpPr>
          <p:nvPr/>
        </p:nvGrpSpPr>
        <p:grpSpPr bwMode="auto">
          <a:xfrm>
            <a:off x="7429501" y="2667794"/>
            <a:ext cx="250825" cy="196850"/>
            <a:chOff x="0" y="0"/>
            <a:chExt cx="164" cy="128"/>
          </a:xfrm>
          <a:solidFill>
            <a:schemeClr val="bg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0" y="0"/>
              <a:ext cx="106" cy="128"/>
            </a:xfrm>
            <a:custGeom>
              <a:avLst/>
              <a:gdLst>
                <a:gd name="T0" fmla="*/ 96 w 103"/>
                <a:gd name="T1" fmla="*/ 0 h 125"/>
                <a:gd name="T2" fmla="*/ 47 w 103"/>
                <a:gd name="T3" fmla="*/ 0 h 125"/>
                <a:gd name="T4" fmla="*/ 41 w 103"/>
                <a:gd name="T5" fmla="*/ 7 h 125"/>
                <a:gd name="T6" fmla="*/ 41 w 103"/>
                <a:gd name="T7" fmla="*/ 20 h 125"/>
                <a:gd name="T8" fmla="*/ 5 w 103"/>
                <a:gd name="T9" fmla="*/ 32 h 125"/>
                <a:gd name="T10" fmla="*/ 0 w 103"/>
                <a:gd name="T11" fmla="*/ 39 h 125"/>
                <a:gd name="T12" fmla="*/ 0 w 103"/>
                <a:gd name="T13" fmla="*/ 86 h 125"/>
                <a:gd name="T14" fmla="*/ 5 w 103"/>
                <a:gd name="T15" fmla="*/ 93 h 125"/>
                <a:gd name="T16" fmla="*/ 41 w 103"/>
                <a:gd name="T17" fmla="*/ 105 h 125"/>
                <a:gd name="T18" fmla="*/ 41 w 103"/>
                <a:gd name="T19" fmla="*/ 118 h 125"/>
                <a:gd name="T20" fmla="*/ 47 w 103"/>
                <a:gd name="T21" fmla="*/ 125 h 125"/>
                <a:gd name="T22" fmla="*/ 96 w 103"/>
                <a:gd name="T23" fmla="*/ 125 h 125"/>
                <a:gd name="T24" fmla="*/ 103 w 103"/>
                <a:gd name="T25" fmla="*/ 118 h 125"/>
                <a:gd name="T26" fmla="*/ 103 w 103"/>
                <a:gd name="T27" fmla="*/ 7 h 125"/>
                <a:gd name="T28" fmla="*/ 96 w 103"/>
                <a:gd name="T29" fmla="*/ 0 h 125"/>
                <a:gd name="T30" fmla="*/ 14 w 103"/>
                <a:gd name="T31" fmla="*/ 81 h 125"/>
                <a:gd name="T32" fmla="*/ 14 w 103"/>
                <a:gd name="T33" fmla="*/ 44 h 125"/>
                <a:gd name="T34" fmla="*/ 41 w 103"/>
                <a:gd name="T35" fmla="*/ 34 h 125"/>
                <a:gd name="T36" fmla="*/ 41 w 103"/>
                <a:gd name="T37" fmla="*/ 91 h 125"/>
                <a:gd name="T38" fmla="*/ 14 w 103"/>
                <a:gd name="T39" fmla="*/ 81 h 125"/>
                <a:gd name="T40" fmla="*/ 89 w 103"/>
                <a:gd name="T41" fmla="*/ 111 h 125"/>
                <a:gd name="T42" fmla="*/ 54 w 103"/>
                <a:gd name="T43" fmla="*/ 111 h 125"/>
                <a:gd name="T44" fmla="*/ 54 w 103"/>
                <a:gd name="T45" fmla="*/ 100 h 125"/>
                <a:gd name="T46" fmla="*/ 54 w 103"/>
                <a:gd name="T47" fmla="*/ 25 h 125"/>
                <a:gd name="T48" fmla="*/ 54 w 103"/>
                <a:gd name="T49" fmla="*/ 14 h 125"/>
                <a:gd name="T50" fmla="*/ 89 w 103"/>
                <a:gd name="T51" fmla="*/ 14 h 125"/>
                <a:gd name="T52" fmla="*/ 89 w 103"/>
                <a:gd name="T53" fmla="*/ 11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125">
                  <a:moveTo>
                    <a:pt x="96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1" y="4"/>
                    <a:pt x="41" y="7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2" y="33"/>
                    <a:pt x="0" y="36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2" y="92"/>
                    <a:pt x="5" y="93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21"/>
                    <a:pt x="44" y="125"/>
                    <a:pt x="47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0" y="125"/>
                    <a:pt x="103" y="121"/>
                    <a:pt x="103" y="118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3" y="4"/>
                    <a:pt x="100" y="0"/>
                    <a:pt x="96" y="0"/>
                  </a:cubicBezTo>
                  <a:moveTo>
                    <a:pt x="14" y="81"/>
                  </a:moveTo>
                  <a:cubicBezTo>
                    <a:pt x="14" y="44"/>
                    <a:pt x="14" y="44"/>
                    <a:pt x="14" y="4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91"/>
                    <a:pt x="41" y="91"/>
                    <a:pt x="41" y="91"/>
                  </a:cubicBezTo>
                  <a:lnTo>
                    <a:pt x="14" y="81"/>
                  </a:lnTo>
                  <a:close/>
                  <a:moveTo>
                    <a:pt x="89" y="111"/>
                  </a:moveTo>
                  <a:cubicBezTo>
                    <a:pt x="54" y="111"/>
                    <a:pt x="54" y="111"/>
                    <a:pt x="54" y="111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89" y="14"/>
                    <a:pt x="89" y="14"/>
                    <a:pt x="89" y="14"/>
                  </a:cubicBezTo>
                  <a:lnTo>
                    <a:pt x="89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121" y="33"/>
              <a:ext cx="13" cy="62"/>
            </a:xfrm>
            <a:custGeom>
              <a:avLst/>
              <a:gdLst>
                <a:gd name="T0" fmla="*/ 7 w 13"/>
                <a:gd name="T1" fmla="*/ 0 h 61"/>
                <a:gd name="T2" fmla="*/ 0 w 13"/>
                <a:gd name="T3" fmla="*/ 7 h 61"/>
                <a:gd name="T4" fmla="*/ 0 w 13"/>
                <a:gd name="T5" fmla="*/ 54 h 61"/>
                <a:gd name="T6" fmla="*/ 7 w 13"/>
                <a:gd name="T7" fmla="*/ 61 h 61"/>
                <a:gd name="T8" fmla="*/ 13 w 13"/>
                <a:gd name="T9" fmla="*/ 54 h 61"/>
                <a:gd name="T10" fmla="*/ 13 w 13"/>
                <a:gd name="T11" fmla="*/ 7 h 61"/>
                <a:gd name="T12" fmla="*/ 7 w 13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1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3" y="61"/>
                    <a:pt x="7" y="61"/>
                  </a:cubicBezTo>
                  <a:cubicBezTo>
                    <a:pt x="10" y="61"/>
                    <a:pt x="13" y="58"/>
                    <a:pt x="13" y="54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150" y="23"/>
              <a:ext cx="14" cy="81"/>
            </a:xfrm>
            <a:custGeom>
              <a:avLst/>
              <a:gdLst>
                <a:gd name="T0" fmla="*/ 7 w 14"/>
                <a:gd name="T1" fmla="*/ 0 h 79"/>
                <a:gd name="T2" fmla="*/ 0 w 14"/>
                <a:gd name="T3" fmla="*/ 6 h 79"/>
                <a:gd name="T4" fmla="*/ 0 w 14"/>
                <a:gd name="T5" fmla="*/ 73 h 79"/>
                <a:gd name="T6" fmla="*/ 7 w 14"/>
                <a:gd name="T7" fmla="*/ 79 h 79"/>
                <a:gd name="T8" fmla="*/ 14 w 14"/>
                <a:gd name="T9" fmla="*/ 73 h 79"/>
                <a:gd name="T10" fmla="*/ 14 w 14"/>
                <a:gd name="T11" fmla="*/ 6 h 79"/>
                <a:gd name="T12" fmla="*/ 7 w 14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9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3" y="79"/>
                    <a:pt x="7" y="79"/>
                  </a:cubicBezTo>
                  <a:cubicBezTo>
                    <a:pt x="11" y="79"/>
                    <a:pt x="14" y="76"/>
                    <a:pt x="14" y="7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Group 27"/>
          <p:cNvGrpSpPr>
            <a:grpSpLocks/>
          </p:cNvGrpSpPr>
          <p:nvPr/>
        </p:nvGrpSpPr>
        <p:grpSpPr bwMode="auto">
          <a:xfrm>
            <a:off x="8124826" y="3734594"/>
            <a:ext cx="155575" cy="196850"/>
            <a:chOff x="0" y="0"/>
            <a:chExt cx="127" cy="163"/>
          </a:xfrm>
        </p:grpSpPr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32"/>
            <p:cNvSpPr>
              <a:spLocks/>
            </p:cNvSpPr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Group 33"/>
          <p:cNvGrpSpPr>
            <a:grpSpLocks/>
          </p:cNvGrpSpPr>
          <p:nvPr/>
        </p:nvGrpSpPr>
        <p:grpSpPr bwMode="auto">
          <a:xfrm>
            <a:off x="6376988" y="3621882"/>
            <a:ext cx="201612" cy="258762"/>
            <a:chOff x="0" y="0"/>
            <a:chExt cx="127" cy="163"/>
          </a:xfrm>
        </p:grpSpPr>
        <p:sp>
          <p:nvSpPr>
            <p:cNvPr id="40" name="Freeform 34"/>
            <p:cNvSpPr>
              <a:spLocks noEditPoints="1"/>
            </p:cNvSpPr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89 w 127"/>
                <a:gd name="T1" fmla="*/ 0 h 163"/>
                <a:gd name="T2" fmla="*/ 0 w 127"/>
                <a:gd name="T3" fmla="*/ 0 h 163"/>
                <a:gd name="T4" fmla="*/ 0 w 127"/>
                <a:gd name="T5" fmla="*/ 163 h 163"/>
                <a:gd name="T6" fmla="*/ 127 w 127"/>
                <a:gd name="T7" fmla="*/ 163 h 163"/>
                <a:gd name="T8" fmla="*/ 127 w 127"/>
                <a:gd name="T9" fmla="*/ 38 h 163"/>
                <a:gd name="T10" fmla="*/ 89 w 127"/>
                <a:gd name="T11" fmla="*/ 0 h 163"/>
                <a:gd name="T12" fmla="*/ 14 w 127"/>
                <a:gd name="T13" fmla="*/ 150 h 163"/>
                <a:gd name="T14" fmla="*/ 14 w 127"/>
                <a:gd name="T15" fmla="*/ 14 h 163"/>
                <a:gd name="T16" fmla="*/ 78 w 127"/>
                <a:gd name="T17" fmla="*/ 14 h 163"/>
                <a:gd name="T18" fmla="*/ 78 w 127"/>
                <a:gd name="T19" fmla="*/ 49 h 163"/>
                <a:gd name="T20" fmla="*/ 112 w 127"/>
                <a:gd name="T21" fmla="*/ 49 h 163"/>
                <a:gd name="T22" fmla="*/ 112 w 127"/>
                <a:gd name="T23" fmla="*/ 150 h 163"/>
                <a:gd name="T24" fmla="*/ 14 w 127"/>
                <a:gd name="T25" fmla="*/ 15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63">
                  <a:moveTo>
                    <a:pt x="89" y="0"/>
                  </a:moveTo>
                  <a:lnTo>
                    <a:pt x="0" y="0"/>
                  </a:lnTo>
                  <a:lnTo>
                    <a:pt x="0" y="163"/>
                  </a:lnTo>
                  <a:lnTo>
                    <a:pt x="127" y="163"/>
                  </a:lnTo>
                  <a:lnTo>
                    <a:pt x="127" y="38"/>
                  </a:lnTo>
                  <a:lnTo>
                    <a:pt x="89" y="0"/>
                  </a:lnTo>
                  <a:close/>
                  <a:moveTo>
                    <a:pt x="14" y="150"/>
                  </a:moveTo>
                  <a:lnTo>
                    <a:pt x="14" y="14"/>
                  </a:lnTo>
                  <a:lnTo>
                    <a:pt x="78" y="14"/>
                  </a:lnTo>
                  <a:lnTo>
                    <a:pt x="78" y="49"/>
                  </a:lnTo>
                  <a:lnTo>
                    <a:pt x="112" y="49"/>
                  </a:lnTo>
                  <a:lnTo>
                    <a:pt x="112" y="150"/>
                  </a:lnTo>
                  <a:lnTo>
                    <a:pt x="14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38" y="55"/>
              <a:ext cx="51" cy="54"/>
            </a:xfrm>
            <a:custGeom>
              <a:avLst/>
              <a:gdLst>
                <a:gd name="T0" fmla="*/ 32 w 51"/>
                <a:gd name="T1" fmla="*/ 27 h 54"/>
                <a:gd name="T2" fmla="*/ 32 w 51"/>
                <a:gd name="T3" fmla="*/ 0 h 54"/>
                <a:gd name="T4" fmla="*/ 18 w 51"/>
                <a:gd name="T5" fmla="*/ 0 h 54"/>
                <a:gd name="T6" fmla="*/ 18 w 51"/>
                <a:gd name="T7" fmla="*/ 27 h 54"/>
                <a:gd name="T8" fmla="*/ 10 w 51"/>
                <a:gd name="T9" fmla="*/ 19 h 54"/>
                <a:gd name="T10" fmla="*/ 0 w 51"/>
                <a:gd name="T11" fmla="*/ 29 h 54"/>
                <a:gd name="T12" fmla="*/ 25 w 51"/>
                <a:gd name="T13" fmla="*/ 54 h 54"/>
                <a:gd name="T14" fmla="*/ 51 w 51"/>
                <a:gd name="T15" fmla="*/ 29 h 54"/>
                <a:gd name="T16" fmla="*/ 40 w 51"/>
                <a:gd name="T17" fmla="*/ 19 h 54"/>
                <a:gd name="T18" fmla="*/ 32 w 51"/>
                <a:gd name="T1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4">
                  <a:moveTo>
                    <a:pt x="32" y="27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18" y="27"/>
                  </a:lnTo>
                  <a:lnTo>
                    <a:pt x="10" y="19"/>
                  </a:lnTo>
                  <a:lnTo>
                    <a:pt x="0" y="29"/>
                  </a:lnTo>
                  <a:lnTo>
                    <a:pt x="25" y="54"/>
                  </a:lnTo>
                  <a:lnTo>
                    <a:pt x="51" y="29"/>
                  </a:lnTo>
                  <a:lnTo>
                    <a:pt x="40" y="19"/>
                  </a:lnTo>
                  <a:lnTo>
                    <a:pt x="32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auto">
            <a:xfrm>
              <a:off x="44" y="117"/>
              <a:ext cx="40" cy="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" name="Freeform 37"/>
          <p:cNvSpPr>
            <a:spLocks noEditPoints="1"/>
          </p:cNvSpPr>
          <p:nvPr/>
        </p:nvSpPr>
        <p:spPr bwMode="auto">
          <a:xfrm>
            <a:off x="5035551" y="3474245"/>
            <a:ext cx="238125" cy="161925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4" name="Group 38"/>
          <p:cNvGrpSpPr>
            <a:grpSpLocks/>
          </p:cNvGrpSpPr>
          <p:nvPr/>
        </p:nvGrpSpPr>
        <p:grpSpPr bwMode="auto">
          <a:xfrm>
            <a:off x="4540251" y="2326483"/>
            <a:ext cx="139700" cy="193675"/>
            <a:chOff x="0" y="0"/>
            <a:chExt cx="118" cy="163"/>
          </a:xfrm>
          <a:solidFill>
            <a:schemeClr val="bg1"/>
          </a:solidFill>
        </p:grpSpPr>
        <p:sp>
          <p:nvSpPr>
            <p:cNvPr id="45" name="Freeform 39"/>
            <p:cNvSpPr>
              <a:spLocks noEditPoints="1"/>
            </p:cNvSpPr>
            <p:nvPr/>
          </p:nvSpPr>
          <p:spPr bwMode="auto">
            <a:xfrm>
              <a:off x="0" y="0"/>
              <a:ext cx="118" cy="163"/>
            </a:xfrm>
            <a:custGeom>
              <a:avLst/>
              <a:gdLst>
                <a:gd name="T0" fmla="*/ 93 w 115"/>
                <a:gd name="T1" fmla="*/ 44 h 159"/>
                <a:gd name="T2" fmla="*/ 89 w 115"/>
                <a:gd name="T3" fmla="*/ 44 h 159"/>
                <a:gd name="T4" fmla="*/ 89 w 115"/>
                <a:gd name="T5" fmla="*/ 31 h 159"/>
                <a:gd name="T6" fmla="*/ 58 w 115"/>
                <a:gd name="T7" fmla="*/ 0 h 159"/>
                <a:gd name="T8" fmla="*/ 27 w 115"/>
                <a:gd name="T9" fmla="*/ 31 h 159"/>
                <a:gd name="T10" fmla="*/ 27 w 115"/>
                <a:gd name="T11" fmla="*/ 44 h 159"/>
                <a:gd name="T12" fmla="*/ 22 w 115"/>
                <a:gd name="T13" fmla="*/ 44 h 159"/>
                <a:gd name="T14" fmla="*/ 0 w 115"/>
                <a:gd name="T15" fmla="*/ 66 h 159"/>
                <a:gd name="T16" fmla="*/ 0 w 115"/>
                <a:gd name="T17" fmla="*/ 137 h 159"/>
                <a:gd name="T18" fmla="*/ 22 w 115"/>
                <a:gd name="T19" fmla="*/ 159 h 159"/>
                <a:gd name="T20" fmla="*/ 93 w 115"/>
                <a:gd name="T21" fmla="*/ 159 h 159"/>
                <a:gd name="T22" fmla="*/ 115 w 115"/>
                <a:gd name="T23" fmla="*/ 137 h 159"/>
                <a:gd name="T24" fmla="*/ 115 w 115"/>
                <a:gd name="T25" fmla="*/ 66 h 159"/>
                <a:gd name="T26" fmla="*/ 93 w 115"/>
                <a:gd name="T27" fmla="*/ 44 h 159"/>
                <a:gd name="T28" fmla="*/ 40 w 115"/>
                <a:gd name="T29" fmla="*/ 31 h 159"/>
                <a:gd name="T30" fmla="*/ 58 w 115"/>
                <a:gd name="T31" fmla="*/ 13 h 159"/>
                <a:gd name="T32" fmla="*/ 75 w 115"/>
                <a:gd name="T33" fmla="*/ 31 h 159"/>
                <a:gd name="T34" fmla="*/ 75 w 115"/>
                <a:gd name="T35" fmla="*/ 44 h 159"/>
                <a:gd name="T36" fmla="*/ 40 w 115"/>
                <a:gd name="T37" fmla="*/ 44 h 159"/>
                <a:gd name="T38" fmla="*/ 40 w 115"/>
                <a:gd name="T39" fmla="*/ 31 h 159"/>
                <a:gd name="T40" fmla="*/ 102 w 115"/>
                <a:gd name="T41" fmla="*/ 137 h 159"/>
                <a:gd name="T42" fmla="*/ 93 w 115"/>
                <a:gd name="T43" fmla="*/ 146 h 159"/>
                <a:gd name="T44" fmla="*/ 22 w 115"/>
                <a:gd name="T45" fmla="*/ 146 h 159"/>
                <a:gd name="T46" fmla="*/ 14 w 115"/>
                <a:gd name="T47" fmla="*/ 137 h 159"/>
                <a:gd name="T48" fmla="*/ 14 w 115"/>
                <a:gd name="T49" fmla="*/ 66 h 159"/>
                <a:gd name="T50" fmla="*/ 22 w 115"/>
                <a:gd name="T51" fmla="*/ 58 h 159"/>
                <a:gd name="T52" fmla="*/ 34 w 115"/>
                <a:gd name="T53" fmla="*/ 58 h 159"/>
                <a:gd name="T54" fmla="*/ 82 w 115"/>
                <a:gd name="T55" fmla="*/ 58 h 159"/>
                <a:gd name="T56" fmla="*/ 93 w 115"/>
                <a:gd name="T57" fmla="*/ 58 h 159"/>
                <a:gd name="T58" fmla="*/ 102 w 115"/>
                <a:gd name="T59" fmla="*/ 66 h 159"/>
                <a:gd name="T60" fmla="*/ 102 w 115"/>
                <a:gd name="T61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5" h="159">
                  <a:moveTo>
                    <a:pt x="93" y="44"/>
                  </a:moveTo>
                  <a:cubicBezTo>
                    <a:pt x="89" y="44"/>
                    <a:pt x="89" y="44"/>
                    <a:pt x="89" y="44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89" y="14"/>
                    <a:pt x="75" y="0"/>
                    <a:pt x="58" y="0"/>
                  </a:cubicBezTo>
                  <a:cubicBezTo>
                    <a:pt x="41" y="0"/>
                    <a:pt x="27" y="14"/>
                    <a:pt x="27" y="31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54"/>
                    <a:pt x="0" y="6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9"/>
                    <a:pt x="10" y="159"/>
                    <a:pt x="22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106" y="159"/>
                    <a:pt x="115" y="149"/>
                    <a:pt x="115" y="137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54"/>
                    <a:pt x="106" y="44"/>
                    <a:pt x="93" y="44"/>
                  </a:cubicBezTo>
                  <a:moveTo>
                    <a:pt x="40" y="31"/>
                  </a:moveTo>
                  <a:cubicBezTo>
                    <a:pt x="40" y="21"/>
                    <a:pt x="48" y="13"/>
                    <a:pt x="58" y="13"/>
                  </a:cubicBezTo>
                  <a:cubicBezTo>
                    <a:pt x="67" y="13"/>
                    <a:pt x="75" y="21"/>
                    <a:pt x="75" y="31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40" y="44"/>
                    <a:pt x="40" y="44"/>
                    <a:pt x="40" y="44"/>
                  </a:cubicBezTo>
                  <a:lnTo>
                    <a:pt x="40" y="31"/>
                  </a:lnTo>
                  <a:close/>
                  <a:moveTo>
                    <a:pt x="102" y="137"/>
                  </a:moveTo>
                  <a:cubicBezTo>
                    <a:pt x="102" y="142"/>
                    <a:pt x="98" y="146"/>
                    <a:pt x="93" y="146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18" y="146"/>
                    <a:pt x="14" y="142"/>
                    <a:pt x="14" y="137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2"/>
                    <a:pt x="18" y="58"/>
                    <a:pt x="22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8" y="58"/>
                    <a:pt x="102" y="62"/>
                    <a:pt x="102" y="66"/>
                  </a:cubicBezTo>
                  <a:lnTo>
                    <a:pt x="102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26" y="108"/>
              <a:ext cx="66" cy="23"/>
            </a:xfrm>
            <a:custGeom>
              <a:avLst/>
              <a:gdLst>
                <a:gd name="T0" fmla="*/ 52 w 64"/>
                <a:gd name="T1" fmla="*/ 2 h 23"/>
                <a:gd name="T2" fmla="*/ 32 w 64"/>
                <a:gd name="T3" fmla="*/ 10 h 23"/>
                <a:gd name="T4" fmla="*/ 12 w 64"/>
                <a:gd name="T5" fmla="*/ 2 h 23"/>
                <a:gd name="T6" fmla="*/ 2 w 64"/>
                <a:gd name="T7" fmla="*/ 3 h 23"/>
                <a:gd name="T8" fmla="*/ 3 w 64"/>
                <a:gd name="T9" fmla="*/ 13 h 23"/>
                <a:gd name="T10" fmla="*/ 32 w 64"/>
                <a:gd name="T11" fmla="*/ 23 h 23"/>
                <a:gd name="T12" fmla="*/ 61 w 64"/>
                <a:gd name="T13" fmla="*/ 13 h 23"/>
                <a:gd name="T14" fmla="*/ 62 w 64"/>
                <a:gd name="T15" fmla="*/ 3 h 23"/>
                <a:gd name="T16" fmla="*/ 52 w 6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3">
                  <a:moveTo>
                    <a:pt x="52" y="2"/>
                  </a:moveTo>
                  <a:cubicBezTo>
                    <a:pt x="46" y="7"/>
                    <a:pt x="39" y="10"/>
                    <a:pt x="32" y="10"/>
                  </a:cubicBezTo>
                  <a:cubicBezTo>
                    <a:pt x="24" y="10"/>
                    <a:pt x="17" y="7"/>
                    <a:pt x="12" y="2"/>
                  </a:cubicBezTo>
                  <a:cubicBezTo>
                    <a:pt x="9" y="0"/>
                    <a:pt x="4" y="0"/>
                    <a:pt x="2" y="3"/>
                  </a:cubicBezTo>
                  <a:cubicBezTo>
                    <a:pt x="0" y="6"/>
                    <a:pt x="0" y="10"/>
                    <a:pt x="3" y="13"/>
                  </a:cubicBezTo>
                  <a:cubicBezTo>
                    <a:pt x="11" y="19"/>
                    <a:pt x="21" y="23"/>
                    <a:pt x="32" y="23"/>
                  </a:cubicBezTo>
                  <a:cubicBezTo>
                    <a:pt x="43" y="23"/>
                    <a:pt x="53" y="19"/>
                    <a:pt x="61" y="13"/>
                  </a:cubicBezTo>
                  <a:cubicBezTo>
                    <a:pt x="64" y="10"/>
                    <a:pt x="64" y="6"/>
                    <a:pt x="62" y="3"/>
                  </a:cubicBezTo>
                  <a:cubicBezTo>
                    <a:pt x="59" y="0"/>
                    <a:pt x="55" y="0"/>
                    <a:pt x="5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" name="Freeform 41"/>
          <p:cNvSpPr>
            <a:spLocks noEditPoints="1"/>
          </p:cNvSpPr>
          <p:nvPr/>
        </p:nvSpPr>
        <p:spPr bwMode="auto">
          <a:xfrm>
            <a:off x="5862638" y="1908969"/>
            <a:ext cx="298450" cy="234950"/>
          </a:xfrm>
          <a:custGeom>
            <a:avLst/>
            <a:gdLst>
              <a:gd name="T0" fmla="*/ 125 w 148"/>
              <a:gd name="T1" fmla="*/ 0 h 119"/>
              <a:gd name="T2" fmla="*/ 24 w 148"/>
              <a:gd name="T3" fmla="*/ 0 h 119"/>
              <a:gd name="T4" fmla="*/ 0 w 148"/>
              <a:gd name="T5" fmla="*/ 24 h 119"/>
              <a:gd name="T6" fmla="*/ 0 w 148"/>
              <a:gd name="T7" fmla="*/ 95 h 119"/>
              <a:gd name="T8" fmla="*/ 24 w 148"/>
              <a:gd name="T9" fmla="*/ 119 h 119"/>
              <a:gd name="T10" fmla="*/ 125 w 148"/>
              <a:gd name="T11" fmla="*/ 119 h 119"/>
              <a:gd name="T12" fmla="*/ 148 w 148"/>
              <a:gd name="T13" fmla="*/ 95 h 119"/>
              <a:gd name="T14" fmla="*/ 148 w 148"/>
              <a:gd name="T15" fmla="*/ 24 h 119"/>
              <a:gd name="T16" fmla="*/ 125 w 148"/>
              <a:gd name="T17" fmla="*/ 0 h 119"/>
              <a:gd name="T18" fmla="*/ 124 w 148"/>
              <a:gd name="T19" fmla="*/ 13 h 119"/>
              <a:gd name="T20" fmla="*/ 74 w 148"/>
              <a:gd name="T21" fmla="*/ 51 h 119"/>
              <a:gd name="T22" fmla="*/ 25 w 148"/>
              <a:gd name="T23" fmla="*/ 13 h 119"/>
              <a:gd name="T24" fmla="*/ 124 w 148"/>
              <a:gd name="T25" fmla="*/ 13 h 119"/>
              <a:gd name="T26" fmla="*/ 135 w 148"/>
              <a:gd name="T27" fmla="*/ 95 h 119"/>
              <a:gd name="T28" fmla="*/ 125 w 148"/>
              <a:gd name="T29" fmla="*/ 106 h 119"/>
              <a:gd name="T30" fmla="*/ 24 w 148"/>
              <a:gd name="T31" fmla="*/ 106 h 119"/>
              <a:gd name="T32" fmla="*/ 13 w 148"/>
              <a:gd name="T33" fmla="*/ 95 h 119"/>
              <a:gd name="T34" fmla="*/ 13 w 148"/>
              <a:gd name="T35" fmla="*/ 24 h 119"/>
              <a:gd name="T36" fmla="*/ 14 w 148"/>
              <a:gd name="T37" fmla="*/ 21 h 119"/>
              <a:gd name="T38" fmla="*/ 70 w 148"/>
              <a:gd name="T39" fmla="*/ 64 h 119"/>
              <a:gd name="T40" fmla="*/ 74 w 148"/>
              <a:gd name="T41" fmla="*/ 66 h 119"/>
              <a:gd name="T42" fmla="*/ 78 w 148"/>
              <a:gd name="T43" fmla="*/ 64 h 119"/>
              <a:gd name="T44" fmla="*/ 135 w 148"/>
              <a:gd name="T45" fmla="*/ 21 h 119"/>
              <a:gd name="T46" fmla="*/ 135 w 148"/>
              <a:gd name="T47" fmla="*/ 24 h 119"/>
              <a:gd name="T48" fmla="*/ 135 w 148"/>
              <a:gd name="T49" fmla="*/ 9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8" h="119">
                <a:moveTo>
                  <a:pt x="125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8"/>
                  <a:pt x="11" y="119"/>
                  <a:pt x="24" y="119"/>
                </a:cubicBezTo>
                <a:cubicBezTo>
                  <a:pt x="125" y="119"/>
                  <a:pt x="125" y="119"/>
                  <a:pt x="125" y="119"/>
                </a:cubicBezTo>
                <a:cubicBezTo>
                  <a:pt x="138" y="119"/>
                  <a:pt x="148" y="108"/>
                  <a:pt x="148" y="95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11"/>
                  <a:pt x="138" y="0"/>
                  <a:pt x="125" y="0"/>
                </a:cubicBezTo>
                <a:moveTo>
                  <a:pt x="124" y="13"/>
                </a:moveTo>
                <a:cubicBezTo>
                  <a:pt x="74" y="51"/>
                  <a:pt x="74" y="51"/>
                  <a:pt x="74" y="51"/>
                </a:cubicBezTo>
                <a:cubicBezTo>
                  <a:pt x="25" y="13"/>
                  <a:pt x="25" y="13"/>
                  <a:pt x="25" y="13"/>
                </a:cubicBezTo>
                <a:lnTo>
                  <a:pt x="124" y="13"/>
                </a:lnTo>
                <a:close/>
                <a:moveTo>
                  <a:pt x="135" y="95"/>
                </a:moveTo>
                <a:cubicBezTo>
                  <a:pt x="135" y="101"/>
                  <a:pt x="131" y="106"/>
                  <a:pt x="125" y="106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18" y="106"/>
                  <a:pt x="13" y="101"/>
                  <a:pt x="13" y="95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3" y="22"/>
                  <a:pt x="14" y="21"/>
                </a:cubicBezTo>
                <a:cubicBezTo>
                  <a:pt x="70" y="64"/>
                  <a:pt x="70" y="64"/>
                  <a:pt x="70" y="64"/>
                </a:cubicBezTo>
                <a:cubicBezTo>
                  <a:pt x="71" y="65"/>
                  <a:pt x="73" y="66"/>
                  <a:pt x="74" y="66"/>
                </a:cubicBezTo>
                <a:cubicBezTo>
                  <a:pt x="76" y="66"/>
                  <a:pt x="77" y="65"/>
                  <a:pt x="78" y="64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5" y="22"/>
                  <a:pt x="135" y="23"/>
                  <a:pt x="135" y="24"/>
                </a:cubicBezTo>
                <a:lnTo>
                  <a:pt x="135" y="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Line 47"/>
          <p:cNvSpPr>
            <a:spLocks noChangeShapeType="1"/>
          </p:cNvSpPr>
          <p:nvPr/>
        </p:nvSpPr>
        <p:spPr bwMode="auto">
          <a:xfrm>
            <a:off x="4067175" y="1635919"/>
            <a:ext cx="0" cy="2592388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9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50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Competition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51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70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2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43" grpId="0" animBg="1"/>
          <p:bldP spid="43" grpId="1" animBg="1"/>
          <p:bldP spid="47" grpId="0" animBg="1"/>
          <p:bldP spid="47" grpId="1" animBg="1"/>
          <p:bldP spid="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2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43" grpId="0" animBg="1"/>
          <p:bldP spid="43" grpId="1" animBg="1"/>
          <p:bldP spid="47" grpId="0" animBg="1"/>
          <p:bldP spid="47" grpId="1" animBg="1"/>
          <p:bldP spid="4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3401109" y="3727936"/>
            <a:ext cx="117495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76067" y="3727936"/>
            <a:ext cx="117495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6200000" flipV="1">
            <a:off x="3988590" y="3140458"/>
            <a:ext cx="117495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2700000" flipH="1">
            <a:off x="3573177" y="3312526"/>
            <a:ext cx="117495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8900000">
            <a:off x="4404000" y="3312526"/>
            <a:ext cx="117495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2596621" y="3361586"/>
            <a:ext cx="714227" cy="7254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492" tIns="48745" rIns="97492" bIns="48745" rtlCol="0" anchor="ctr"/>
          <a:lstStyle/>
          <a:p>
            <a:pPr algn="ctr">
              <a:lnSpc>
                <a:spcPct val="120000"/>
              </a:lnSpc>
            </a:pPr>
            <a:endParaRPr lang="zh-CN" altLang="en-US" sz="74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2610854" y="3574917"/>
            <a:ext cx="698635" cy="305294"/>
          </a:xfrm>
          <a:prstGeom prst="rect">
            <a:avLst/>
          </a:prstGeom>
          <a:noFill/>
        </p:spPr>
        <p:txBody>
          <a:bodyPr wrap="square" lIns="97492" tIns="48745" rIns="97492" bIns="4874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tr-TR" altLang="zh-CN" sz="1200" b="1" dirty="0" err="1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Future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23383" y="2852046"/>
            <a:ext cx="1497236" cy="1497236"/>
            <a:chOff x="3815003" y="3087488"/>
            <a:chExt cx="2237712" cy="2237713"/>
          </a:xfrm>
        </p:grpSpPr>
        <p:sp>
          <p:nvSpPr>
            <p:cNvPr id="16" name="椭圆 15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747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椭圆 4"/>
            <p:cNvSpPr/>
            <p:nvPr/>
          </p:nvSpPr>
          <p:spPr>
            <a:xfrm>
              <a:off x="3815003" y="3087488"/>
              <a:ext cx="2237712" cy="2237713"/>
            </a:xfrm>
            <a:custGeom>
              <a:avLst/>
              <a:gdLst/>
              <a:ahLst/>
              <a:cxnLst/>
              <a:rect l="l" t="t" r="r" b="b"/>
              <a:pathLst>
                <a:path w="2473262" h="2473262">
                  <a:moveTo>
                    <a:pt x="1236631" y="235688"/>
                  </a:moveTo>
                  <a:cubicBezTo>
                    <a:pt x="683825" y="235688"/>
                    <a:pt x="235688" y="683825"/>
                    <a:pt x="235688" y="1236631"/>
                  </a:cubicBezTo>
                  <a:cubicBezTo>
                    <a:pt x="235688" y="1789437"/>
                    <a:pt x="683825" y="2237574"/>
                    <a:pt x="1236631" y="2237574"/>
                  </a:cubicBezTo>
                  <a:cubicBezTo>
                    <a:pt x="1789437" y="2237574"/>
                    <a:pt x="2237574" y="1789437"/>
                    <a:pt x="2237574" y="1236631"/>
                  </a:cubicBezTo>
                  <a:cubicBezTo>
                    <a:pt x="2237574" y="683825"/>
                    <a:pt x="1789437" y="235688"/>
                    <a:pt x="1236631" y="235688"/>
                  </a:cubicBezTo>
                  <a:close/>
                  <a:moveTo>
                    <a:pt x="1236631" y="0"/>
                  </a:moveTo>
                  <a:cubicBezTo>
                    <a:pt x="1919603" y="0"/>
                    <a:pt x="2473262" y="553659"/>
                    <a:pt x="2473262" y="1236631"/>
                  </a:cubicBezTo>
                  <a:cubicBezTo>
                    <a:pt x="2473262" y="1919603"/>
                    <a:pt x="1919603" y="2473262"/>
                    <a:pt x="1236631" y="2473262"/>
                  </a:cubicBezTo>
                  <a:cubicBezTo>
                    <a:pt x="553659" y="2473262"/>
                    <a:pt x="0" y="1919603"/>
                    <a:pt x="0" y="1236631"/>
                  </a:cubicBezTo>
                  <a:cubicBezTo>
                    <a:pt x="0" y="553659"/>
                    <a:pt x="553659" y="0"/>
                    <a:pt x="123663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747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ectangle 11"/>
          <p:cNvSpPr>
            <a:spLocks noChangeArrowheads="1"/>
          </p:cNvSpPr>
          <p:nvPr/>
        </p:nvSpPr>
        <p:spPr bwMode="gray">
          <a:xfrm>
            <a:off x="4079419" y="3326982"/>
            <a:ext cx="979355" cy="5909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tr-TR" altLang="zh-CN" b="1" dirty="0" err="1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What</a:t>
            </a:r>
            <a:r>
              <a:rPr lang="tr-TR" altLang="zh-CN" b="1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b="1" dirty="0" err="1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</a:t>
            </a:r>
            <a:r>
              <a:rPr lang="tr-TR" altLang="zh-CN" b="1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do?</a:t>
            </a:r>
            <a:endParaRPr lang="zh-CN" altLang="en-US" b="1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038714" y="2212717"/>
            <a:ext cx="714227" cy="7254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492" tIns="48745" rIns="97492" bIns="48745" rtlCol="0" anchor="ctr"/>
          <a:lstStyle/>
          <a:p>
            <a:pPr algn="ctr">
              <a:lnSpc>
                <a:spcPct val="120000"/>
              </a:lnSpc>
            </a:pPr>
            <a:endParaRPr lang="zh-CN" altLang="en-US" sz="74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225400" y="1776316"/>
            <a:ext cx="714227" cy="7254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492" tIns="48745" rIns="97492" bIns="48745" rtlCol="0" anchor="ctr"/>
          <a:lstStyle/>
          <a:p>
            <a:pPr algn="ctr">
              <a:lnSpc>
                <a:spcPct val="120000"/>
              </a:lnSpc>
            </a:pPr>
            <a:endParaRPr lang="zh-CN" altLang="en-US" sz="74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294701" y="2212717"/>
            <a:ext cx="714227" cy="7254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492" tIns="48745" rIns="97492" bIns="48745" rtlCol="0" anchor="ctr"/>
          <a:lstStyle/>
          <a:p>
            <a:pPr algn="ctr">
              <a:lnSpc>
                <a:spcPct val="120000"/>
              </a:lnSpc>
            </a:pPr>
            <a:endParaRPr lang="zh-CN" altLang="en-US" sz="74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833154" y="3361586"/>
            <a:ext cx="714227" cy="72548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492" tIns="48745" rIns="97492" bIns="48745" rtlCol="0" anchor="ctr"/>
          <a:lstStyle/>
          <a:p>
            <a:pPr algn="ctr">
              <a:lnSpc>
                <a:spcPct val="120000"/>
              </a:lnSpc>
            </a:pPr>
            <a:endParaRPr lang="zh-CN" altLang="en-US" sz="74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36"/>
          <p:cNvSpPr txBox="1"/>
          <p:nvPr/>
        </p:nvSpPr>
        <p:spPr>
          <a:xfrm>
            <a:off x="3058190" y="2402956"/>
            <a:ext cx="672000" cy="305294"/>
          </a:xfrm>
          <a:prstGeom prst="rect">
            <a:avLst/>
          </a:prstGeom>
          <a:noFill/>
        </p:spPr>
        <p:txBody>
          <a:bodyPr wrap="square" lIns="97492" tIns="48745" rIns="97492" bIns="4874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tr-TR" altLang="zh-CN" sz="1200" b="1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Forum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37"/>
          <p:cNvSpPr txBox="1"/>
          <p:nvPr/>
        </p:nvSpPr>
        <p:spPr>
          <a:xfrm>
            <a:off x="4288550" y="1969637"/>
            <a:ext cx="603085" cy="305294"/>
          </a:xfrm>
          <a:prstGeom prst="rect">
            <a:avLst/>
          </a:prstGeom>
          <a:noFill/>
        </p:spPr>
        <p:txBody>
          <a:bodyPr wrap="square" lIns="97492" tIns="48745" rIns="97492" bIns="4874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tr-TR" altLang="zh-CN" sz="1200" b="1" dirty="0" err="1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About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38"/>
          <p:cNvSpPr txBox="1"/>
          <p:nvPr/>
        </p:nvSpPr>
        <p:spPr>
          <a:xfrm>
            <a:off x="5353425" y="2414986"/>
            <a:ext cx="603085" cy="305294"/>
          </a:xfrm>
          <a:prstGeom prst="rect">
            <a:avLst/>
          </a:prstGeom>
          <a:noFill/>
        </p:spPr>
        <p:txBody>
          <a:bodyPr wrap="square" lIns="97492" tIns="48745" rIns="97492" bIns="4874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tr-TR" altLang="zh-CN" sz="1200" b="1" dirty="0" err="1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Our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39"/>
          <p:cNvSpPr txBox="1"/>
          <p:nvPr/>
        </p:nvSpPr>
        <p:spPr>
          <a:xfrm>
            <a:off x="5812511" y="3545882"/>
            <a:ext cx="707755" cy="305294"/>
          </a:xfrm>
          <a:prstGeom prst="rect">
            <a:avLst/>
          </a:prstGeom>
          <a:noFill/>
        </p:spPr>
        <p:txBody>
          <a:bodyPr wrap="square" lIns="97492" tIns="48745" rIns="97492" bIns="4874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tr-TR" altLang="zh-CN" sz="1200" b="1" dirty="0" err="1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Values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1231877" y="3630663"/>
            <a:ext cx="1287857" cy="4284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or delete slides. You have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1231875" y="3354352"/>
            <a:ext cx="488532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Future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1662117" y="2348907"/>
            <a:ext cx="1287857" cy="4284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or delete slides. You have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662116" y="2072595"/>
            <a:ext cx="481927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Forum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995371" y="1075580"/>
            <a:ext cx="1287857" cy="6500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You have to be signed in to your  Google account.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3995369" y="799268"/>
            <a:ext cx="460062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About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6098966" y="2357870"/>
            <a:ext cx="128785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You have to be signed in to your  Google account.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4"/>
          <p:cNvSpPr txBox="1"/>
          <p:nvPr/>
        </p:nvSpPr>
        <p:spPr>
          <a:xfrm>
            <a:off x="6098964" y="2081559"/>
            <a:ext cx="282129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Our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3"/>
          <p:cNvSpPr txBox="1"/>
          <p:nvPr/>
        </p:nvSpPr>
        <p:spPr>
          <a:xfrm>
            <a:off x="6654693" y="3612737"/>
            <a:ext cx="1287857" cy="4284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or delete slides. You have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4"/>
          <p:cNvSpPr txBox="1"/>
          <p:nvPr/>
        </p:nvSpPr>
        <p:spPr>
          <a:xfrm>
            <a:off x="6654691" y="3336425"/>
            <a:ext cx="48705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Values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7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38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Competition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39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564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3"/>
          <p:cNvGrpSpPr/>
          <p:nvPr/>
        </p:nvGrpSpPr>
        <p:grpSpPr>
          <a:xfrm>
            <a:off x="3607063" y="1058649"/>
            <a:ext cx="2125278" cy="1954450"/>
            <a:chOff x="5807955" y="4605844"/>
            <a:chExt cx="1524698" cy="1402144"/>
          </a:xfrm>
        </p:grpSpPr>
        <p:sp>
          <p:nvSpPr>
            <p:cNvPr id="13" name="文本框 5"/>
            <p:cNvSpPr txBox="1"/>
            <p:nvPr/>
          </p:nvSpPr>
          <p:spPr>
            <a:xfrm>
              <a:off x="6641266" y="4954902"/>
              <a:ext cx="691387" cy="7286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ea typeface="站酷高端黑" panose="02010600030101010101" pitchFamily="2" charset="-122"/>
                </a:rPr>
                <a:t>0</a:t>
              </a:r>
              <a:r>
                <a:rPr lang="tr-TR" altLang="zh-CN" sz="6000" b="1" dirty="0">
                  <a:ea typeface="站酷高端黑" panose="02010600030101010101" pitchFamily="2" charset="-122"/>
                </a:rPr>
                <a:t>2</a:t>
              </a:r>
              <a:endParaRPr lang="zh-CN" altLang="en-US" sz="6000" b="1" dirty="0">
                <a:ea typeface="站酷高端黑" panose="02010600030101010101" pitchFamily="2" charset="-122"/>
              </a:endParaRPr>
            </a:p>
          </p:txBody>
        </p:sp>
        <p:sp>
          <p:nvSpPr>
            <p:cNvPr id="14" name="弧形 5"/>
            <p:cNvSpPr/>
            <p:nvPr/>
          </p:nvSpPr>
          <p:spPr>
            <a:xfrm rot="2700000">
              <a:off x="5884495" y="4686150"/>
              <a:ext cx="1249065" cy="1249065"/>
            </a:xfrm>
            <a:prstGeom prst="arc">
              <a:avLst>
                <a:gd name="adj1" fmla="val 20887794"/>
                <a:gd name="adj2" fmla="val 16988131"/>
              </a:avLst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C864"/>
                </a:solidFill>
              </a:endParaRPr>
            </a:p>
          </p:txBody>
        </p:sp>
        <p:sp>
          <p:nvSpPr>
            <p:cNvPr id="15" name="弦形 6"/>
            <p:cNvSpPr/>
            <p:nvPr/>
          </p:nvSpPr>
          <p:spPr>
            <a:xfrm>
              <a:off x="5807955" y="4605844"/>
              <a:ext cx="1402144" cy="1402144"/>
            </a:xfrm>
            <a:prstGeom prst="chord">
              <a:avLst>
                <a:gd name="adj1" fmla="val 4720851"/>
                <a:gd name="adj2" fmla="val 1104032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C864"/>
                </a:solidFill>
              </a:endParaRPr>
            </a:p>
          </p:txBody>
        </p:sp>
      </p:grpSp>
      <p:sp>
        <p:nvSpPr>
          <p:cNvPr id="16" name="矩形 69"/>
          <p:cNvSpPr>
            <a:spLocks noChangeArrowheads="1"/>
          </p:cNvSpPr>
          <p:nvPr/>
        </p:nvSpPr>
        <p:spPr bwMode="auto">
          <a:xfrm>
            <a:off x="3172691" y="3163483"/>
            <a:ext cx="303414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tr-TR" altLang="zh-CN" sz="3000" b="1" dirty="0">
                <a:solidFill>
                  <a:srgbClr val="ED7D31"/>
                </a:solidFill>
                <a:latin typeface="+mn-lt"/>
                <a:ea typeface="微软雅黑" panose="020B0503020204020204" pitchFamily="34" charset="-122"/>
                <a:sym typeface="微软雅黑" panose="020B0503020204020204" pitchFamily="34" charset="-122"/>
              </a:rPr>
              <a:t>COMPARISON</a:t>
            </a:r>
            <a:endParaRPr lang="en-US" altLang="zh-CN" sz="3000" b="1" dirty="0">
              <a:solidFill>
                <a:srgbClr val="ED7D31"/>
              </a:solidFill>
              <a:latin typeface="+mn-lt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7" name="直接连接符 9"/>
          <p:cNvCxnSpPr/>
          <p:nvPr/>
        </p:nvCxnSpPr>
        <p:spPr>
          <a:xfrm>
            <a:off x="1907704" y="3440482"/>
            <a:ext cx="136815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0"/>
          <p:cNvCxnSpPr/>
          <p:nvPr/>
        </p:nvCxnSpPr>
        <p:spPr>
          <a:xfrm>
            <a:off x="6084168" y="3440482"/>
            <a:ext cx="129614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064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67"/>
          <p:cNvGrpSpPr/>
          <p:nvPr/>
        </p:nvGrpSpPr>
        <p:grpSpPr>
          <a:xfrm>
            <a:off x="1276139" y="1183217"/>
            <a:ext cx="2931863" cy="3105366"/>
            <a:chOff x="950284" y="2059774"/>
            <a:chExt cx="3788406" cy="4012600"/>
          </a:xfrm>
        </p:grpSpPr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7" rIns="68572" bIns="3428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75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TextBox 62"/>
          <p:cNvSpPr txBox="1"/>
          <p:nvPr/>
        </p:nvSpPr>
        <p:spPr>
          <a:xfrm>
            <a:off x="4278450" y="1571892"/>
            <a:ext cx="896592" cy="368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Meeting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64"/>
          <p:cNvSpPr/>
          <p:nvPr/>
        </p:nvSpPr>
        <p:spPr>
          <a:xfrm>
            <a:off x="4274948" y="1867593"/>
            <a:ext cx="3504314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Is the color of gold, butter  and ripe lemons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Is the color of gold, butter  and ripe lemons</a:t>
            </a:r>
            <a:endParaRPr lang="tr-TR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Donut 65"/>
          <p:cNvSpPr/>
          <p:nvPr/>
        </p:nvSpPr>
        <p:spPr>
          <a:xfrm>
            <a:off x="4337560" y="2416582"/>
            <a:ext cx="515196" cy="515196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Freeform 66"/>
          <p:cNvSpPr>
            <a:spLocks noEditPoints="1"/>
          </p:cNvSpPr>
          <p:nvPr/>
        </p:nvSpPr>
        <p:spPr bwMode="auto">
          <a:xfrm>
            <a:off x="4483876" y="2556985"/>
            <a:ext cx="222562" cy="23439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2" tIns="34287" rIns="68572" bIns="3428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Freeform 67"/>
          <p:cNvSpPr>
            <a:spLocks noEditPoints="1"/>
          </p:cNvSpPr>
          <p:nvPr/>
        </p:nvSpPr>
        <p:spPr bwMode="auto">
          <a:xfrm>
            <a:off x="4463715" y="3641531"/>
            <a:ext cx="252666" cy="204284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2" tIns="34287" rIns="68572" bIns="3428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Freeform 68"/>
          <p:cNvSpPr>
            <a:spLocks noEditPoints="1"/>
          </p:cNvSpPr>
          <p:nvPr/>
        </p:nvSpPr>
        <p:spPr bwMode="auto">
          <a:xfrm>
            <a:off x="6411842" y="3639738"/>
            <a:ext cx="168804" cy="247292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2" tIns="34287" rIns="68572" bIns="3428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Freeform 69"/>
          <p:cNvSpPr>
            <a:spLocks noEditPoints="1"/>
          </p:cNvSpPr>
          <p:nvPr/>
        </p:nvSpPr>
        <p:spPr bwMode="auto">
          <a:xfrm>
            <a:off x="6404638" y="2566124"/>
            <a:ext cx="178480" cy="216111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72" tIns="34287" rIns="68572" bIns="3428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Donut 70"/>
          <p:cNvSpPr/>
          <p:nvPr/>
        </p:nvSpPr>
        <p:spPr>
          <a:xfrm>
            <a:off x="6238648" y="3495365"/>
            <a:ext cx="515196" cy="515196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Donut 71"/>
          <p:cNvSpPr/>
          <p:nvPr/>
        </p:nvSpPr>
        <p:spPr>
          <a:xfrm>
            <a:off x="4333706" y="3495473"/>
            <a:ext cx="515196" cy="515196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Donut 72"/>
          <p:cNvSpPr/>
          <p:nvPr/>
        </p:nvSpPr>
        <p:spPr>
          <a:xfrm>
            <a:off x="6234590" y="2416582"/>
            <a:ext cx="515196" cy="515196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Box 73"/>
          <p:cNvSpPr txBox="1"/>
          <p:nvPr/>
        </p:nvSpPr>
        <p:spPr>
          <a:xfrm>
            <a:off x="4865670" y="2635606"/>
            <a:ext cx="745012" cy="368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Future</a:t>
            </a:r>
            <a:endParaRPr lang="en-GB" altLang="zh-CN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74"/>
          <p:cNvSpPr txBox="1"/>
          <p:nvPr/>
        </p:nvSpPr>
        <p:spPr>
          <a:xfrm>
            <a:off x="4865669" y="2444159"/>
            <a:ext cx="405880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96" b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996" b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75"/>
          <p:cNvSpPr txBox="1"/>
          <p:nvPr/>
        </p:nvSpPr>
        <p:spPr>
          <a:xfrm>
            <a:off x="6784250" y="2635607"/>
            <a:ext cx="792205" cy="368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76"/>
          <p:cNvSpPr txBox="1"/>
          <p:nvPr/>
        </p:nvSpPr>
        <p:spPr>
          <a:xfrm>
            <a:off x="6784250" y="2444159"/>
            <a:ext cx="405880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96" b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996" b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77"/>
          <p:cNvSpPr txBox="1"/>
          <p:nvPr/>
        </p:nvSpPr>
        <p:spPr>
          <a:xfrm>
            <a:off x="4865670" y="3720724"/>
            <a:ext cx="761747" cy="368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Pricing</a:t>
            </a:r>
            <a:endParaRPr lang="en-GB" altLang="zh-CN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Box 78"/>
          <p:cNvSpPr txBox="1"/>
          <p:nvPr/>
        </p:nvSpPr>
        <p:spPr>
          <a:xfrm>
            <a:off x="4865669" y="3517489"/>
            <a:ext cx="405880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96" b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996" b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79"/>
          <p:cNvSpPr txBox="1"/>
          <p:nvPr/>
        </p:nvSpPr>
        <p:spPr>
          <a:xfrm>
            <a:off x="6784250" y="3720724"/>
            <a:ext cx="650819" cy="368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What</a:t>
            </a:r>
            <a:endParaRPr lang="en-GB" altLang="zh-CN" sz="1600" b="1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Box 80"/>
          <p:cNvSpPr txBox="1"/>
          <p:nvPr/>
        </p:nvSpPr>
        <p:spPr>
          <a:xfrm>
            <a:off x="6784250" y="3517489"/>
            <a:ext cx="405880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96" b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996" b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Rectangle 81"/>
          <p:cNvSpPr/>
          <p:nvPr/>
        </p:nvSpPr>
        <p:spPr>
          <a:xfrm>
            <a:off x="4299787" y="2939109"/>
            <a:ext cx="1706862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use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well-known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development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Rectangle 82"/>
          <p:cNvSpPr/>
          <p:nvPr/>
        </p:nvSpPr>
        <p:spPr>
          <a:xfrm>
            <a:off x="4299787" y="4022519"/>
            <a:ext cx="1706862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use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well-known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development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Rectangle 83"/>
          <p:cNvSpPr/>
          <p:nvPr/>
        </p:nvSpPr>
        <p:spPr>
          <a:xfrm>
            <a:off x="6194409" y="2939109"/>
            <a:ext cx="1706862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use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well-known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development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84"/>
          <p:cNvSpPr/>
          <p:nvPr/>
        </p:nvSpPr>
        <p:spPr>
          <a:xfrm>
            <a:off x="6190050" y="4022519"/>
            <a:ext cx="1706862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use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well-known</a:t>
            </a:r>
            <a:r>
              <a:rPr lang="tr-TR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tr-TR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development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4" name="组合 3"/>
          <p:cNvGrpSpPr/>
          <p:nvPr/>
        </p:nvGrpSpPr>
        <p:grpSpPr>
          <a:xfrm>
            <a:off x="293117" y="196803"/>
            <a:ext cx="1891879" cy="461665"/>
            <a:chOff x="585861" y="258195"/>
            <a:chExt cx="2522504" cy="615553"/>
          </a:xfrm>
        </p:grpSpPr>
        <p:sp>
          <p:nvSpPr>
            <p:cNvPr id="125" name="文本框 23"/>
            <p:cNvSpPr txBox="1"/>
            <p:nvPr/>
          </p:nvSpPr>
          <p:spPr>
            <a:xfrm>
              <a:off x="738316" y="258195"/>
              <a:ext cx="237004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rPr>
                <a:t>Comparison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</a:endParaRPr>
            </a:p>
          </p:txBody>
        </p:sp>
        <p:sp>
          <p:nvSpPr>
            <p:cNvPr id="12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080808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049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cf082660b0362a133f177d48137cceba3e4b17"/>
</p:tagLst>
</file>

<file path=ppt/theme/theme1.xml><?xml version="1.0" encoding="utf-8"?>
<a:theme xmlns:a="http://schemas.openxmlformats.org/drawingml/2006/main" name="Analysis Consultant Google Slides，Freepptbackgrounds.net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1107</Words>
  <Application>Microsoft Macintosh PowerPoint</Application>
  <PresentationFormat>Ekran Gösterisi (16:9)</PresentationFormat>
  <Paragraphs>240</Paragraphs>
  <Slides>25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33" baseType="lpstr">
      <vt:lpstr>微软雅黑</vt:lpstr>
      <vt:lpstr>Arial</vt:lpstr>
      <vt:lpstr>Calibri</vt:lpstr>
      <vt:lpstr>Cambria</vt:lpstr>
      <vt:lpstr>Helvetica</vt:lpstr>
      <vt:lpstr>Helvetica Neue</vt:lpstr>
      <vt:lpstr>Noto Sans Symbols</vt:lpstr>
      <vt:lpstr>Analysis Consultant Google Slides，Freepptbackgrounds.net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Consultant Google Slides</dc:title>
  <dc:subject>Powerpoint Template</dc:subject>
  <dc:creator>Freepptbackgrounds.net</dc:creator>
  <cp:keywords>Analysis Consultant Google Slides</cp:keywords>
  <dc:description>Analysis Consultant Google Slides_x000d_
www.freepptbackgrounds.net</dc:description>
  <cp:lastModifiedBy>Hiko ®</cp:lastModifiedBy>
  <cp:revision>19</cp:revision>
  <dcterms:created xsi:type="dcterms:W3CDTF">2017-01-20T14:07:34Z</dcterms:created>
  <dcterms:modified xsi:type="dcterms:W3CDTF">2020-04-15T07:11:50Z</dcterms:modified>
</cp:coreProperties>
</file>